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 id="2147483756" r:id="rId2"/>
    <p:sldMasterId id="2147483762" r:id="rId3"/>
    <p:sldMasterId id="2147483766" r:id="rId4"/>
  </p:sldMasterIdLst>
  <p:notesMasterIdLst>
    <p:notesMasterId r:id="rId65"/>
  </p:notesMasterIdLst>
  <p:sldIdLst>
    <p:sldId id="704" r:id="rId5"/>
    <p:sldId id="705" r:id="rId6"/>
    <p:sldId id="684" r:id="rId7"/>
    <p:sldId id="615" r:id="rId8"/>
    <p:sldId id="706" r:id="rId9"/>
    <p:sldId id="782" r:id="rId10"/>
    <p:sldId id="780" r:id="rId11"/>
    <p:sldId id="686" r:id="rId12"/>
    <p:sldId id="710" r:id="rId13"/>
    <p:sldId id="711" r:id="rId14"/>
    <p:sldId id="712" r:id="rId15"/>
    <p:sldId id="708" r:id="rId16"/>
    <p:sldId id="713" r:id="rId17"/>
    <p:sldId id="715" r:id="rId18"/>
    <p:sldId id="716" r:id="rId19"/>
    <p:sldId id="737" r:id="rId20"/>
    <p:sldId id="719" r:id="rId21"/>
    <p:sldId id="735" r:id="rId22"/>
    <p:sldId id="736" r:id="rId23"/>
    <p:sldId id="720" r:id="rId24"/>
    <p:sldId id="721" r:id="rId25"/>
    <p:sldId id="722" r:id="rId26"/>
    <p:sldId id="723" r:id="rId27"/>
    <p:sldId id="724" r:id="rId28"/>
    <p:sldId id="726" r:id="rId29"/>
    <p:sldId id="738" r:id="rId30"/>
    <p:sldId id="727" r:id="rId31"/>
    <p:sldId id="733" r:id="rId32"/>
    <p:sldId id="739" r:id="rId33"/>
    <p:sldId id="731" r:id="rId34"/>
    <p:sldId id="732" r:id="rId35"/>
    <p:sldId id="740" r:id="rId36"/>
    <p:sldId id="741" r:id="rId37"/>
    <p:sldId id="742" r:id="rId38"/>
    <p:sldId id="744" r:id="rId39"/>
    <p:sldId id="747" r:id="rId40"/>
    <p:sldId id="748" r:id="rId41"/>
    <p:sldId id="751" r:id="rId42"/>
    <p:sldId id="781" r:id="rId43"/>
    <p:sldId id="743" r:id="rId44"/>
    <p:sldId id="793" r:id="rId45"/>
    <p:sldId id="790" r:id="rId46"/>
    <p:sldId id="745" r:id="rId47"/>
    <p:sldId id="792" r:id="rId48"/>
    <p:sldId id="791" r:id="rId49"/>
    <p:sldId id="779" r:id="rId50"/>
    <p:sldId id="786" r:id="rId51"/>
    <p:sldId id="787" r:id="rId52"/>
    <p:sldId id="749" r:id="rId53"/>
    <p:sldId id="784" r:id="rId54"/>
    <p:sldId id="785" r:id="rId55"/>
    <p:sldId id="795" r:id="rId56"/>
    <p:sldId id="794" r:id="rId57"/>
    <p:sldId id="788" r:id="rId58"/>
    <p:sldId id="798" r:id="rId59"/>
    <p:sldId id="797" r:id="rId60"/>
    <p:sldId id="803" r:id="rId61"/>
    <p:sldId id="804" r:id="rId62"/>
    <p:sldId id="799" r:id="rId63"/>
    <p:sldId id="805" r:id="rId64"/>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559C1F-5ED2-AB4C-A28F-C60CF605DCDB}">
          <p14:sldIdLst>
            <p14:sldId id="704"/>
            <p14:sldId id="705"/>
            <p14:sldId id="684"/>
            <p14:sldId id="615"/>
            <p14:sldId id="706"/>
            <p14:sldId id="782"/>
            <p14:sldId id="780"/>
            <p14:sldId id="686"/>
          </p14:sldIdLst>
        </p14:section>
        <p14:section name="Summary Section" id="{B3DF58CE-F2B8-E84E-9B66-4AA3D4AB44D8}">
          <p14:sldIdLst/>
        </p14:section>
        <p14:section name="Life is short – People’s time is precious: You need give them something valuable to carry from you talk" id="{63F0C15E-2E85-2044-B01E-6D63759B61F5}">
          <p14:sldIdLst>
            <p14:sldId id="710"/>
          </p14:sldIdLst>
        </p14:section>
        <p14:section name="Life is short – People’s time is precious: You need give them something valuable to carry from you talk" id="{E3A19060-02A8-2844-BCBB-0FF75F861CE2}">
          <p14:sldIdLst>
            <p14:sldId id="711"/>
            <p14:sldId id="712"/>
            <p14:sldId id="708"/>
            <p14:sldId id="713"/>
            <p14:sldId id="715"/>
            <p14:sldId id="716"/>
          </p14:sldIdLst>
        </p14:section>
        <p14:section name="Section 3" id="{97243FEE-E148-3F44-A8D6-2187C7437946}">
          <p14:sldIdLst>
            <p14:sldId id="737"/>
          </p14:sldIdLst>
        </p14:section>
        <p14:section name="You should aim for making  “assertion-evidence” slides" id="{1AFAC187-0A96-F74F-BE08-A64F00E89152}">
          <p14:sldIdLst>
            <p14:sldId id="719"/>
            <p14:sldId id="735"/>
            <p14:sldId id="736"/>
            <p14:sldId id="720"/>
            <p14:sldId id="721"/>
            <p14:sldId id="722"/>
            <p14:sldId id="723"/>
          </p14:sldIdLst>
        </p14:section>
        <p14:section name="Section 5" id="{F71537FF-F70E-DE42-9D60-1B7B6264E826}">
          <p14:sldIdLst>
            <p14:sldId id="724"/>
            <p14:sldId id="726"/>
            <p14:sldId id="738"/>
            <p14:sldId id="727"/>
          </p14:sldIdLst>
        </p14:section>
        <p14:section name="Making an empowerment promise at the beginning of your talk  gives your audience a reason to engage " id="{2181DCAA-ED37-EA4F-AA04-45292B0A5FB5}">
          <p14:sldIdLst>
            <p14:sldId id="733"/>
            <p14:sldId id="739"/>
            <p14:sldId id="731"/>
            <p14:sldId id="732"/>
            <p14:sldId id="740"/>
            <p14:sldId id="741"/>
            <p14:sldId id="742"/>
            <p14:sldId id="744"/>
            <p14:sldId id="747"/>
            <p14:sldId id="748"/>
            <p14:sldId id="751"/>
            <p14:sldId id="781"/>
          </p14:sldIdLst>
        </p14:section>
        <p14:section name="Props" id="{2F3C7107-AFB2-A043-B7FD-443B4C63CA4B}">
          <p14:sldIdLst>
            <p14:sldId id="743"/>
            <p14:sldId id="793"/>
            <p14:sldId id="790"/>
            <p14:sldId id="745"/>
            <p14:sldId id="792"/>
            <p14:sldId id="791"/>
            <p14:sldId id="779"/>
            <p14:sldId id="786"/>
            <p14:sldId id="787"/>
            <p14:sldId id="749"/>
          </p14:sldIdLst>
        </p14:section>
        <p14:section name="Do not use keys in graphs" id="{60BA57E2-E61D-684B-9594-56AEAF58E1EC}">
          <p14:sldIdLst>
            <p14:sldId id="784"/>
            <p14:sldId id="785"/>
            <p14:sldId id="795"/>
            <p14:sldId id="794"/>
            <p14:sldId id="788"/>
            <p14:sldId id="798"/>
            <p14:sldId id="797"/>
            <p14:sldId id="803"/>
            <p14:sldId id="804"/>
          </p14:sldIdLst>
        </p14:section>
        <p14:section name="Section 9" id="{93D11761-A74A-8D48-8FC2-B9113977C693}">
          <p14:sldIdLst>
            <p14:sldId id="799"/>
            <p14:sldId id="8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0000"/>
    <a:srgbClr val="99251E"/>
    <a:srgbClr val="6F1719"/>
    <a:srgbClr val="778AC2"/>
    <a:srgbClr val="3241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p:restoredTop sz="75635"/>
  </p:normalViewPr>
  <p:slideViewPr>
    <p:cSldViewPr snapToGrid="0" snapToObjects="1">
      <p:cViewPr>
        <p:scale>
          <a:sx n="56" d="100"/>
          <a:sy n="56" d="100"/>
        </p:scale>
        <p:origin x="1720" y="704"/>
      </p:cViewPr>
      <p:guideLst/>
    </p:cSldViewPr>
  </p:slideViewPr>
  <p:outlineViewPr>
    <p:cViewPr>
      <p:scale>
        <a:sx n="33" d="100"/>
        <a:sy n="33" d="100"/>
      </p:scale>
      <p:origin x="0" y="-3752"/>
    </p:cViewPr>
  </p:outlineViewPr>
  <p:notesTextViewPr>
    <p:cViewPr>
      <p:scale>
        <a:sx n="45" d="100"/>
        <a:sy n="45" d="100"/>
      </p:scale>
      <p:origin x="0" y="0"/>
    </p:cViewPr>
  </p:notesTextViewPr>
  <p:sorterViewPr>
    <p:cViewPr>
      <p:scale>
        <a:sx n="97" d="100"/>
        <a:sy n="9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2:38:08.713"/>
    </inkml:context>
    <inkml:brush xml:id="br0">
      <inkml:brushProperty name="width" value="0.2" units="cm"/>
      <inkml:brushProperty name="height" value="0.2" units="cm"/>
      <inkml:brushProperty name="color" value="#DA0C07"/>
      <inkml:brushProperty name="inkEffects" value="lava"/>
      <inkml:brushProperty name="anchorX" value="-197320.28125"/>
      <inkml:brushProperty name="anchorY" value="-54906.02734"/>
      <inkml:brushProperty name="scaleFactor" value="0.5"/>
    </inkml:brush>
  </inkml:definitions>
  <inkml:trace contextRef="#ctx0" brushRef="#br0">0 151 24575,'35'0'0,"25"0"0,18 0-1639,-20 0 1,7 0 1203,25 0 1,2 0 434,-27 0 0,3 0 0,17 0 0,11 0 0,-6 0 0,-1 0 0,-1 0 0,-16 0 0,3 0 0,1 0 0,-1 0 0,-1 0 0,-1 0-946,19 0 1,1 0 945,-17 0 0,3 0 0,1 0 0,-2 0 0,1 0 0,-1 0 0,0 0 0,0 0 0,0 0-399,0 0 0,0 0 0,1 0 399,-1 0 0,-1 0 0,1 0 0,0 0 0,0 0 0,0 0 0,0 0 0,1 0 0,-1 0 0,0 0 0,0 0 0,0 0 0,-4 0 0,-1 0 0,2 0 0,6 0 0,2 0 0,-2 0 0,-5 0 0,-2 0 0,2 0 0,6 1 0,2-1 0,-1-1 0,-4-1 0,-1-2 0,1 2 0,-1 1 0,1 1 0,-3-2-534,-5-2 1,-2-3 0,0 2 533,0 1 0,0 2 0,-5-2 276,4-4 0,-1 0-276,11-1 0,-2 1 0,-20 4 0,-2 0 0,9-3 0,1 0 767,-7 2 0,-1 1-767,38-4 0,-43 5 0,-1 0 0,34-3 2498,7 4-2498,-17-4 0,-2 0 2229,-9 5-2229,-6-5 1275,-2 6-1275,-8 0 609,-6 0-609,-2 0 137,-6 0-137,-7 0 0,0 0 0,-6 0 0,-5 0 0,-2 0 0,-4 0 0,0 0 0,-4-4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2:38:08.713"/>
    </inkml:context>
    <inkml:brush xml:id="br0">
      <inkml:brushProperty name="width" value="0.2" units="cm"/>
      <inkml:brushProperty name="height" value="0.2" units="cm"/>
      <inkml:brushProperty name="color" value="#DA0C07"/>
      <inkml:brushProperty name="inkEffects" value="lava"/>
      <inkml:brushProperty name="anchorX" value="-197320.28125"/>
      <inkml:brushProperty name="anchorY" value="-54906.02734"/>
      <inkml:brushProperty name="scaleFactor" value="0.5"/>
    </inkml:brush>
  </inkml:definitions>
  <inkml:trace contextRef="#ctx0" brushRef="#br0">0 151 24575,'35'0'0,"25"0"0,18 0-1639,-20 0 1,7 0 1203,25 0 1,2 0 434,-27 0 0,3 0 0,17 0 0,11 0 0,-6 0 0,-1 0 0,-1 0 0,-16 0 0,3 0 0,1 0 0,-1 0 0,-1 0 0,-1 0-946,19 0 1,1 0 945,-17 0 0,3 0 0,1 0 0,-2 0 0,1 0 0,-1 0 0,0 0 0,0 0 0,0 0-399,0 0 0,0 0 0,1 0 399,-1 0 0,-1 0 0,1 0 0,0 0 0,0 0 0,0 0 0,0 0 0,1 0 0,-1 0 0,0 0 0,0 0 0,0 0 0,-4 0 0,-1 0 0,2 0 0,6 0 0,2 0 0,-2 0 0,-5 0 0,-2 0 0,2 0 0,6 1 0,2-1 0,-1-1 0,-4-1 0,-1-2 0,1 2 0,-1 1 0,1 1 0,-3-2-534,-5-2 1,-2-3 0,0 2 533,0 1 0,0 2 0,-5-2 276,4-4 0,-1 0-276,11-1 0,-2 1 0,-20 4 0,-2 0 0,9-3 0,1 0 767,-7 2 0,-1 1-767,38-4 0,-43 5 0,-1 0 0,34-3 2498,7 4-2498,-17-4 0,-2 0 2229,-9 5-2229,-6-5 1275,-2 6-1275,-8 0 609,-6 0-609,-2 0 137,-6 0-137,-7 0 0,0 0 0,-6 0 0,-5 0 0,-2 0 0,-4 0 0,0 0 0,-4-4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9T02:38:08.713"/>
    </inkml:context>
    <inkml:brush xml:id="br0">
      <inkml:brushProperty name="width" value="0.2" units="cm"/>
      <inkml:brushProperty name="height" value="0.2" units="cm"/>
      <inkml:brushProperty name="color" value="#DA0C07"/>
      <inkml:brushProperty name="inkEffects" value="lava"/>
      <inkml:brushProperty name="anchorX" value="-197320.28125"/>
      <inkml:brushProperty name="anchorY" value="-54906.02734"/>
      <inkml:brushProperty name="scaleFactor" value="0.5"/>
    </inkml:brush>
  </inkml:definitions>
  <inkml:trace contextRef="#ctx0" brushRef="#br0">0 151 24575,'35'0'0,"25"0"0,18 0-1639,-20 0 1,7 0 1203,25 0 1,2 0 434,-27 0 0,3 0 0,17 0 0,11 0 0,-6 0 0,-1 0 0,-1 0 0,-16 0 0,3 0 0,1 0 0,-1 0 0,-1 0 0,-1 0-946,19 0 1,1 0 945,-17 0 0,3 0 0,1 0 0,-2 0 0,1 0 0,-1 0 0,0 0 0,0 0 0,0 0-399,0 0 0,0 0 0,1 0 399,-1 0 0,-1 0 0,1 0 0,0 0 0,0 0 0,0 0 0,0 0 0,1 0 0,-1 0 0,0 0 0,0 0 0,0 0 0,-4 0 0,-1 0 0,2 0 0,6 0 0,2 0 0,-2 0 0,-5 0 0,-2 0 0,2 0 0,6 1 0,2-1 0,-1-1 0,-4-1 0,-1-2 0,1 2 0,-1 1 0,1 1 0,-3-2-534,-5-2 1,-2-3 0,0 2 533,0 1 0,0 2 0,-5-2 276,4-4 0,-1 0-276,11-1 0,-2 1 0,-20 4 0,-2 0 0,9-3 0,1 0 767,-7 2 0,-1 1-767,38-4 0,-43 5 0,-1 0 0,34-3 2498,7 4-2498,-17-4 0,-2 0 2229,-9 5-2229,-6-5 1275,-2 6-1275,-8 0 609,-6 0-609,-2 0 137,-6 0-137,-7 0 0,0 0 0,-6 0 0,-5 0 0,-2 0 0,-4 0 0,0 0 0,-4-4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40FA63CD-9842-244E-89D0-0F166459F347}" type="datetimeFigureOut">
              <a:rPr lang="en-US" smtClean="0"/>
              <a:t>7/15/21</a:t>
            </a:fld>
            <a:endParaRPr lang="en-US"/>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012A06DB-4CA3-1640-8994-AFDD085CCD03}" type="slidenum">
              <a:rPr lang="en-US" smtClean="0"/>
              <a:t>‹#›</a:t>
            </a:fld>
            <a:endParaRPr lang="en-US"/>
          </a:p>
        </p:txBody>
      </p:sp>
    </p:spTree>
    <p:extLst>
      <p:ext uri="{BB962C8B-B14F-4D97-AF65-F5344CB8AC3E}">
        <p14:creationId xmlns:p14="http://schemas.microsoft.com/office/powerpoint/2010/main" val="3994366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impressions are EXTREMELY important. This is true in everyday life. It holds true on the special occasions in life where it is do or die. And it holds true when giving a scientific presentation. You do NOT want to miss out on the opportunity of creating a positive momentum. And for a talk this begins with your first slide. Now, I am not going to give a scientific presentation today, but my opening slide is true to the following two points that I try to honor. 1) Keep the writing to a minimum an 2) I high quality illustration that can server</a:t>
            </a:r>
          </a:p>
        </p:txBody>
      </p:sp>
      <p:sp>
        <p:nvSpPr>
          <p:cNvPr id="4" name="Slide Number Placeholder 3"/>
          <p:cNvSpPr>
            <a:spLocks noGrp="1"/>
          </p:cNvSpPr>
          <p:nvPr>
            <p:ph type="sldNum" sz="quarter" idx="5"/>
          </p:nvPr>
        </p:nvSpPr>
        <p:spPr/>
        <p:txBody>
          <a:bodyPr/>
          <a:lstStyle/>
          <a:p>
            <a:fld id="{012A06DB-4CA3-1640-8994-AFDD085CCD03}" type="slidenum">
              <a:rPr lang="en-US" smtClean="0"/>
              <a:t>1</a:t>
            </a:fld>
            <a:endParaRPr lang="en-US"/>
          </a:p>
        </p:txBody>
      </p:sp>
    </p:spTree>
    <p:extLst>
      <p:ext uri="{BB962C8B-B14F-4D97-AF65-F5344CB8AC3E}">
        <p14:creationId xmlns:p14="http://schemas.microsoft.com/office/powerpoint/2010/main" val="877293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2A06DB-4CA3-1640-8994-AFDD085CCD03}" type="slidenum">
              <a:rPr lang="en-US" smtClean="0"/>
              <a:t>16</a:t>
            </a:fld>
            <a:endParaRPr lang="en-US"/>
          </a:p>
        </p:txBody>
      </p:sp>
    </p:spTree>
    <p:extLst>
      <p:ext uri="{BB962C8B-B14F-4D97-AF65-F5344CB8AC3E}">
        <p14:creationId xmlns:p14="http://schemas.microsoft.com/office/powerpoint/2010/main" val="335623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A06DB-4CA3-1640-8994-AFDD085CCD03}" type="slidenum">
              <a:rPr lang="en-US" smtClean="0"/>
              <a:t>39</a:t>
            </a:fld>
            <a:endParaRPr lang="en-US"/>
          </a:p>
        </p:txBody>
      </p:sp>
    </p:spTree>
    <p:extLst>
      <p:ext uri="{BB962C8B-B14F-4D97-AF65-F5344CB8AC3E}">
        <p14:creationId xmlns:p14="http://schemas.microsoft.com/office/powerpoint/2010/main" val="1175891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A06DB-4CA3-1640-8994-AFDD085CCD03}" type="slidenum">
              <a:rPr lang="en-US" smtClean="0"/>
              <a:t>45</a:t>
            </a:fld>
            <a:endParaRPr lang="en-US"/>
          </a:p>
        </p:txBody>
      </p:sp>
    </p:spTree>
    <p:extLst>
      <p:ext uri="{BB962C8B-B14F-4D97-AF65-F5344CB8AC3E}">
        <p14:creationId xmlns:p14="http://schemas.microsoft.com/office/powerpoint/2010/main" val="4002524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four gentlemen I worked together with in the atomic clock lab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84EA4A-C2CB-DB40-ADEA-5B208B9A46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420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A06DB-4CA3-1640-8994-AFDD085CCD03}" type="slidenum">
              <a:rPr lang="en-US" smtClean="0"/>
              <a:t>53</a:t>
            </a:fld>
            <a:endParaRPr lang="en-US"/>
          </a:p>
        </p:txBody>
      </p:sp>
    </p:spTree>
    <p:extLst>
      <p:ext uri="{BB962C8B-B14F-4D97-AF65-F5344CB8AC3E}">
        <p14:creationId xmlns:p14="http://schemas.microsoft.com/office/powerpoint/2010/main" val="1923502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A06DB-4CA3-1640-8994-AFDD085CCD03}" type="slidenum">
              <a:rPr lang="en-US" smtClean="0"/>
              <a:t>55</a:t>
            </a:fld>
            <a:endParaRPr lang="en-US"/>
          </a:p>
        </p:txBody>
      </p:sp>
    </p:spTree>
    <p:extLst>
      <p:ext uri="{BB962C8B-B14F-4D97-AF65-F5344CB8AC3E}">
        <p14:creationId xmlns:p14="http://schemas.microsoft.com/office/powerpoint/2010/main" val="3402287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A06DB-4CA3-1640-8994-AFDD085CCD03}" type="slidenum">
              <a:rPr lang="en-US" smtClean="0"/>
              <a:t>56</a:t>
            </a:fld>
            <a:endParaRPr lang="en-US"/>
          </a:p>
        </p:txBody>
      </p:sp>
    </p:spTree>
    <p:extLst>
      <p:ext uri="{BB962C8B-B14F-4D97-AF65-F5344CB8AC3E}">
        <p14:creationId xmlns:p14="http://schemas.microsoft.com/office/powerpoint/2010/main" val="3690128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A06DB-4CA3-1640-8994-AFDD085CCD03}" type="slidenum">
              <a:rPr lang="en-US" smtClean="0"/>
              <a:t>59</a:t>
            </a:fld>
            <a:endParaRPr lang="en-US"/>
          </a:p>
        </p:txBody>
      </p:sp>
    </p:spTree>
    <p:extLst>
      <p:ext uri="{BB962C8B-B14F-4D97-AF65-F5344CB8AC3E}">
        <p14:creationId xmlns:p14="http://schemas.microsoft.com/office/powerpoint/2010/main" val="31734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impressions are EXTREMELY important. This is true in everyday life. It holds true on the special occasions in life where it is do or die. And it holds true when giving a scientific presentation. You do NOT want to miss out on the opportunity of creating a positive momentum. And for a talk this begins with your first slide. Now, I am not going to give a scientific presentation today, but my opening slide is true to the following two points that I try to honor. 1) Keep the writing to a minimum an 2) I high quality illustration that can server</a:t>
            </a:r>
          </a:p>
        </p:txBody>
      </p:sp>
      <p:sp>
        <p:nvSpPr>
          <p:cNvPr id="4" name="Slide Number Placeholder 3"/>
          <p:cNvSpPr>
            <a:spLocks noGrp="1"/>
          </p:cNvSpPr>
          <p:nvPr>
            <p:ph type="sldNum" sz="quarter" idx="5"/>
          </p:nvPr>
        </p:nvSpPr>
        <p:spPr/>
        <p:txBody>
          <a:bodyPr/>
          <a:lstStyle/>
          <a:p>
            <a:fld id="{012A06DB-4CA3-1640-8994-AFDD085CCD03}" type="slidenum">
              <a:rPr lang="en-US" smtClean="0"/>
              <a:t>2</a:t>
            </a:fld>
            <a:endParaRPr lang="en-US"/>
          </a:p>
        </p:txBody>
      </p:sp>
    </p:spTree>
    <p:extLst>
      <p:ext uri="{BB962C8B-B14F-4D97-AF65-F5344CB8AC3E}">
        <p14:creationId xmlns:p14="http://schemas.microsoft.com/office/powerpoint/2010/main" val="59946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A06DB-4CA3-1640-8994-AFDD085CCD03}" type="slidenum">
              <a:rPr lang="en-US" smtClean="0"/>
              <a:t>3</a:t>
            </a:fld>
            <a:endParaRPr lang="en-US"/>
          </a:p>
        </p:txBody>
      </p:sp>
    </p:spTree>
    <p:extLst>
      <p:ext uri="{BB962C8B-B14F-4D97-AF65-F5344CB8AC3E}">
        <p14:creationId xmlns:p14="http://schemas.microsoft.com/office/powerpoint/2010/main" val="1543381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2A06DB-4CA3-1640-8994-AFDD085CCD03}" type="slidenum">
              <a:rPr lang="en-US" smtClean="0"/>
              <a:t>4</a:t>
            </a:fld>
            <a:endParaRPr lang="en-US"/>
          </a:p>
        </p:txBody>
      </p:sp>
    </p:spTree>
    <p:extLst>
      <p:ext uri="{BB962C8B-B14F-4D97-AF65-F5344CB8AC3E}">
        <p14:creationId xmlns:p14="http://schemas.microsoft.com/office/powerpoint/2010/main" val="86909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impressions are EXTREMELY important. This is true in everyday life. It holds true on the special occasions in life where it is do or die. And it holds true when giving a scientific presentation. You do NOT want to miss out on the opportunity of creating a positive momentum. And for a talk this begins with your first slide. Now, I am not going to give a scientific presentation today, but my opening slide is true to the following two points that I try to honor. 1) Keep the writing to a minimum an 2) I high quality illustration that can server</a:t>
            </a:r>
          </a:p>
        </p:txBody>
      </p:sp>
      <p:sp>
        <p:nvSpPr>
          <p:cNvPr id="4" name="Slide Number Placeholder 3"/>
          <p:cNvSpPr>
            <a:spLocks noGrp="1"/>
          </p:cNvSpPr>
          <p:nvPr>
            <p:ph type="sldNum" sz="quarter" idx="5"/>
          </p:nvPr>
        </p:nvSpPr>
        <p:spPr/>
        <p:txBody>
          <a:bodyPr/>
          <a:lstStyle/>
          <a:p>
            <a:fld id="{012A06DB-4CA3-1640-8994-AFDD085CCD03}" type="slidenum">
              <a:rPr lang="en-US" smtClean="0"/>
              <a:t>5</a:t>
            </a:fld>
            <a:endParaRPr lang="en-US"/>
          </a:p>
        </p:txBody>
      </p:sp>
    </p:spTree>
    <p:extLst>
      <p:ext uri="{BB962C8B-B14F-4D97-AF65-F5344CB8AC3E}">
        <p14:creationId xmlns:p14="http://schemas.microsoft.com/office/powerpoint/2010/main" val="457476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impressions are EXTREMELY important. This is true in everyday life. It holds true on the special occasions in life where it is do or die. And it holds true when giving a scientific presentation. You do NOT want to miss out on the opportunity of creating a positive momentum. And for a talk this begins with your first slide. Now, I am not going to give a scientific presentation today, but my opening slide is true to the following two points that I try to honor. 1) Keep the writing to a minimum an 2) I high quality illustration that can server</a:t>
            </a:r>
          </a:p>
        </p:txBody>
      </p:sp>
      <p:sp>
        <p:nvSpPr>
          <p:cNvPr id="4" name="Slide Number Placeholder 3"/>
          <p:cNvSpPr>
            <a:spLocks noGrp="1"/>
          </p:cNvSpPr>
          <p:nvPr>
            <p:ph type="sldNum" sz="quarter" idx="5"/>
          </p:nvPr>
        </p:nvSpPr>
        <p:spPr/>
        <p:txBody>
          <a:bodyPr/>
          <a:lstStyle/>
          <a:p>
            <a:fld id="{012A06DB-4CA3-1640-8994-AFDD085CCD03}" type="slidenum">
              <a:rPr lang="en-US" smtClean="0"/>
              <a:t>6</a:t>
            </a:fld>
            <a:endParaRPr lang="en-US"/>
          </a:p>
        </p:txBody>
      </p:sp>
    </p:spTree>
    <p:extLst>
      <p:ext uri="{BB962C8B-B14F-4D97-AF65-F5344CB8AC3E}">
        <p14:creationId xmlns:p14="http://schemas.microsoft.com/office/powerpoint/2010/main" val="3797162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impressions are EXTREMELY important. This is true in everyday life. It holds true on the special occasions in life where it is do or die. And it holds true when giving a scientific presentation. You do NOT want to miss out on the opportunity of creating a positive momentum. And for a talk this begins with your first slide. Now, I am not going to give a scientific presentation today, but my opening slide is true to the following two points that I try to honor. 1) Keep the writing to a minimum an 2) I high quality illustration that can server</a:t>
            </a:r>
          </a:p>
        </p:txBody>
      </p:sp>
      <p:sp>
        <p:nvSpPr>
          <p:cNvPr id="4" name="Slide Number Placeholder 3"/>
          <p:cNvSpPr>
            <a:spLocks noGrp="1"/>
          </p:cNvSpPr>
          <p:nvPr>
            <p:ph type="sldNum" sz="quarter" idx="5"/>
          </p:nvPr>
        </p:nvSpPr>
        <p:spPr/>
        <p:txBody>
          <a:bodyPr/>
          <a:lstStyle/>
          <a:p>
            <a:fld id="{012A06DB-4CA3-1640-8994-AFDD085CCD03}" type="slidenum">
              <a:rPr lang="en-US" smtClean="0"/>
              <a:t>7</a:t>
            </a:fld>
            <a:endParaRPr lang="en-US"/>
          </a:p>
        </p:txBody>
      </p:sp>
    </p:spTree>
    <p:extLst>
      <p:ext uri="{BB962C8B-B14F-4D97-AF65-F5344CB8AC3E}">
        <p14:creationId xmlns:p14="http://schemas.microsoft.com/office/powerpoint/2010/main" val="1854642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2A06DB-4CA3-1640-8994-AFDD085CCD03}" type="slidenum">
              <a:rPr lang="en-US" smtClean="0"/>
              <a:t>9</a:t>
            </a:fld>
            <a:endParaRPr lang="en-US"/>
          </a:p>
        </p:txBody>
      </p:sp>
    </p:spTree>
    <p:extLst>
      <p:ext uri="{BB962C8B-B14F-4D97-AF65-F5344CB8AC3E}">
        <p14:creationId xmlns:p14="http://schemas.microsoft.com/office/powerpoint/2010/main" val="3745003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A06DB-4CA3-1640-8994-AFDD085CCD03}" type="slidenum">
              <a:rPr lang="en-US" smtClean="0"/>
              <a:t>14</a:t>
            </a:fld>
            <a:endParaRPr lang="en-US"/>
          </a:p>
        </p:txBody>
      </p:sp>
    </p:spTree>
    <p:extLst>
      <p:ext uri="{BB962C8B-B14F-4D97-AF65-F5344CB8AC3E}">
        <p14:creationId xmlns:p14="http://schemas.microsoft.com/office/powerpoint/2010/main" val="148900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336D8E89-3EE7-F64F-A8A7-B57A762FF96B}" type="datetimeFigureOut">
              <a:rPr lang="en-US" smtClean="0"/>
              <a:t>7/15/21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7EC001-B62E-264B-A642-0745805E9F4A}" type="slidenum">
              <a:rPr lang="en-US" smtClean="0"/>
              <a:t>‹#›</a:t>
            </a:fld>
            <a:endParaRPr lang="en-US"/>
          </a:p>
        </p:txBody>
      </p:sp>
    </p:spTree>
    <p:extLst>
      <p:ext uri="{BB962C8B-B14F-4D97-AF65-F5344CB8AC3E}">
        <p14:creationId xmlns:p14="http://schemas.microsoft.com/office/powerpoint/2010/main" val="1834255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D8E89-3EE7-F64F-A8A7-B57A762FF96B}" type="datetimeFigureOut">
              <a:rPr lang="en-US" smtClean="0"/>
              <a:t>7/15/21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7EC001-B62E-264B-A642-0745805E9F4A}" type="slidenum">
              <a:rPr lang="en-US" smtClean="0"/>
              <a:t>‹#›</a:t>
            </a:fld>
            <a:endParaRPr lang="en-US"/>
          </a:p>
        </p:txBody>
      </p:sp>
    </p:spTree>
    <p:extLst>
      <p:ext uri="{BB962C8B-B14F-4D97-AF65-F5344CB8AC3E}">
        <p14:creationId xmlns:p14="http://schemas.microsoft.com/office/powerpoint/2010/main" val="1398808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D8E89-3EE7-F64F-A8A7-B57A762FF96B}" type="datetimeFigureOut">
              <a:rPr lang="en-US" smtClean="0"/>
              <a:t>7/15/21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7EC001-B62E-264B-A642-0745805E9F4A}" type="slidenum">
              <a:rPr lang="en-US" smtClean="0"/>
              <a:t>‹#›</a:t>
            </a:fld>
            <a:endParaRPr lang="en-US"/>
          </a:p>
        </p:txBody>
      </p:sp>
    </p:spTree>
    <p:extLst>
      <p:ext uri="{BB962C8B-B14F-4D97-AF65-F5344CB8AC3E}">
        <p14:creationId xmlns:p14="http://schemas.microsoft.com/office/powerpoint/2010/main" val="3893037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571684"/>
            <a:ext cx="10363200" cy="1470025"/>
          </a:xfrm>
        </p:spPr>
        <p:txBody>
          <a:bodyPr/>
          <a:lstStyle>
            <a:lvl1pPr algn="ctr">
              <a:defRPr>
                <a:solidFill>
                  <a:schemeClr val="bg1"/>
                </a:solidFill>
                <a:latin typeface="Gill Sans"/>
                <a:cs typeface="Gill Sans"/>
              </a:defRPr>
            </a:lvl1pPr>
          </a:lstStyle>
          <a:p>
            <a:r>
              <a:rPr lang="en-US"/>
              <a:t>Click to edit Master title style</a:t>
            </a:r>
            <a:endParaRPr lang="en-US" dirty="0"/>
          </a:p>
        </p:txBody>
      </p:sp>
      <p:sp>
        <p:nvSpPr>
          <p:cNvPr id="3" name="Subtitle 2"/>
          <p:cNvSpPr>
            <a:spLocks noGrp="1"/>
          </p:cNvSpPr>
          <p:nvPr>
            <p:ph type="subTitle" idx="1"/>
          </p:nvPr>
        </p:nvSpPr>
        <p:spPr>
          <a:xfrm>
            <a:off x="1828800" y="2965451"/>
            <a:ext cx="8534400" cy="1250950"/>
          </a:xfrm>
        </p:spPr>
        <p:txBody>
          <a:bodyPr/>
          <a:lstStyle>
            <a:lvl1pPr marL="0" indent="0" algn="ctr">
              <a:buNone/>
              <a:defRPr>
                <a:solidFill>
                  <a:schemeClr val="bg1"/>
                </a:solidFill>
                <a:latin typeface="Gill Sans"/>
                <a:cs typeface="Gill Sans"/>
              </a:defRPr>
            </a:lvl1pPr>
            <a:lvl2pPr marL="456727" indent="0" algn="ctr">
              <a:buNone/>
              <a:defRPr>
                <a:solidFill>
                  <a:schemeClr val="tx1">
                    <a:tint val="75000"/>
                  </a:schemeClr>
                </a:solidFill>
              </a:defRPr>
            </a:lvl2pPr>
            <a:lvl3pPr marL="913453" indent="0" algn="ctr">
              <a:buNone/>
              <a:defRPr>
                <a:solidFill>
                  <a:schemeClr val="tx1">
                    <a:tint val="75000"/>
                  </a:schemeClr>
                </a:solidFill>
              </a:defRPr>
            </a:lvl3pPr>
            <a:lvl4pPr marL="1370182" indent="0" algn="ctr">
              <a:buNone/>
              <a:defRPr>
                <a:solidFill>
                  <a:schemeClr val="tx1">
                    <a:tint val="75000"/>
                  </a:schemeClr>
                </a:solidFill>
              </a:defRPr>
            </a:lvl4pPr>
            <a:lvl5pPr marL="1826909" indent="0" algn="ctr">
              <a:buNone/>
              <a:defRPr>
                <a:solidFill>
                  <a:schemeClr val="tx1">
                    <a:tint val="75000"/>
                  </a:schemeClr>
                </a:solidFill>
              </a:defRPr>
            </a:lvl5pPr>
            <a:lvl6pPr marL="2283637" indent="0" algn="ctr">
              <a:buNone/>
              <a:defRPr>
                <a:solidFill>
                  <a:schemeClr val="tx1">
                    <a:tint val="75000"/>
                  </a:schemeClr>
                </a:solidFill>
              </a:defRPr>
            </a:lvl6pPr>
            <a:lvl7pPr marL="2740367" indent="0" algn="ctr">
              <a:buNone/>
              <a:defRPr>
                <a:solidFill>
                  <a:schemeClr val="tx1">
                    <a:tint val="75000"/>
                  </a:schemeClr>
                </a:solidFill>
              </a:defRPr>
            </a:lvl7pPr>
            <a:lvl8pPr marL="3197089" indent="0" algn="ctr">
              <a:buNone/>
              <a:defRPr>
                <a:solidFill>
                  <a:schemeClr val="tx1">
                    <a:tint val="75000"/>
                  </a:schemeClr>
                </a:solidFill>
              </a:defRPr>
            </a:lvl8pPr>
            <a:lvl9pPr marL="365381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04584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609605" y="6356377"/>
            <a:ext cx="2844800" cy="365125"/>
          </a:xfrm>
          <a:prstGeom prst="rect">
            <a:avLst/>
          </a:prstGeom>
        </p:spPr>
        <p:txBody>
          <a:bodyPr lIns="91348" tIns="45680" rIns="91348" bIns="45680"/>
          <a:lstStyle/>
          <a:p>
            <a:pPr defTabSz="456727" fontAlgn="base">
              <a:spcBef>
                <a:spcPct val="0"/>
              </a:spcBef>
              <a:spcAft>
                <a:spcPct val="0"/>
              </a:spcAft>
            </a:pPr>
            <a:fld id="{B03AEC7D-48C5-4A78-87DC-DCA9763E2A94}" type="datetimeFigureOut">
              <a:rPr lang="en-US" sz="2400" smtClean="0">
                <a:solidFill>
                  <a:prstClr val="black"/>
                </a:solidFill>
                <a:latin typeface="Arial" panose="020B0604020202020204" pitchFamily="34" charset="0"/>
                <a:ea typeface="MS PGothic" panose="020B0600070205080204" pitchFamily="34" charset="-128"/>
              </a:rPr>
              <a:pPr defTabSz="456727" fontAlgn="base">
                <a:spcBef>
                  <a:spcPct val="0"/>
                </a:spcBef>
                <a:spcAft>
                  <a:spcPct val="0"/>
                </a:spcAft>
              </a:pPr>
              <a:t>7/15/21</a:t>
            </a:fld>
            <a:endParaRPr lang="en-US" sz="2400">
              <a:solidFill>
                <a:prstClr val="black"/>
              </a:solidFill>
              <a:latin typeface="Arial" panose="020B0604020202020204" pitchFamily="34" charset="0"/>
              <a:ea typeface="MS PGothic" panose="020B0600070205080204" pitchFamily="34" charset="-128"/>
            </a:endParaRPr>
          </a:p>
        </p:txBody>
      </p:sp>
      <p:sp>
        <p:nvSpPr>
          <p:cNvPr id="4" name="Footer Placeholder 3"/>
          <p:cNvSpPr>
            <a:spLocks noGrp="1"/>
          </p:cNvSpPr>
          <p:nvPr>
            <p:ph type="ftr" sz="quarter" idx="11"/>
          </p:nvPr>
        </p:nvSpPr>
        <p:spPr>
          <a:xfrm>
            <a:off x="4165615" y="6356377"/>
            <a:ext cx="3860800" cy="365125"/>
          </a:xfrm>
          <a:prstGeom prst="rect">
            <a:avLst/>
          </a:prstGeom>
        </p:spPr>
        <p:txBody>
          <a:bodyPr lIns="91348" tIns="45680" rIns="91348" bIns="45680"/>
          <a:lstStyle/>
          <a:p>
            <a:pPr defTabSz="456727" fontAlgn="base">
              <a:spcBef>
                <a:spcPct val="0"/>
              </a:spcBef>
              <a:spcAft>
                <a:spcPct val="0"/>
              </a:spcAft>
            </a:pPr>
            <a:endParaRPr lang="en-US" sz="2400">
              <a:solidFill>
                <a:prstClr val="black"/>
              </a:solidFill>
              <a:latin typeface="Arial" panose="020B0604020202020204" pitchFamily="34" charset="0"/>
              <a:ea typeface="MS PGothic" panose="020B0600070205080204" pitchFamily="34" charset="-128"/>
            </a:endParaRPr>
          </a:p>
        </p:txBody>
      </p:sp>
      <p:sp>
        <p:nvSpPr>
          <p:cNvPr id="5" name="Slide Number Placeholder 4"/>
          <p:cNvSpPr>
            <a:spLocks noGrp="1"/>
          </p:cNvSpPr>
          <p:nvPr>
            <p:ph type="sldNum" sz="quarter" idx="12"/>
          </p:nvPr>
        </p:nvSpPr>
        <p:spPr>
          <a:xfrm>
            <a:off x="8737600" y="6356377"/>
            <a:ext cx="2844800" cy="365125"/>
          </a:xfrm>
          <a:prstGeom prst="rect">
            <a:avLst/>
          </a:prstGeom>
        </p:spPr>
        <p:txBody>
          <a:bodyPr lIns="91348" tIns="45680" rIns="91348" bIns="45680"/>
          <a:lstStyle/>
          <a:p>
            <a:pPr defTabSz="456727" fontAlgn="base">
              <a:spcBef>
                <a:spcPct val="0"/>
              </a:spcBef>
              <a:spcAft>
                <a:spcPct val="0"/>
              </a:spcAft>
            </a:pPr>
            <a:fld id="{DDD845E3-B9F5-4AE6-9F85-35F4D33EC116}" type="slidenum">
              <a:rPr lang="en-US" sz="2400" smtClean="0">
                <a:solidFill>
                  <a:prstClr val="black"/>
                </a:solidFill>
                <a:latin typeface="Arial" panose="020B0604020202020204" pitchFamily="34" charset="0"/>
                <a:ea typeface="MS PGothic" panose="020B0600070205080204" pitchFamily="34" charset="-128"/>
              </a:rPr>
              <a:pPr defTabSz="456727" fontAlgn="base">
                <a:spcBef>
                  <a:spcPct val="0"/>
                </a:spcBef>
                <a:spcAft>
                  <a:spcPct val="0"/>
                </a:spcAft>
              </a:pPr>
              <a:t>‹#›</a:t>
            </a:fld>
            <a:endParaRPr lang="en-US" sz="2400">
              <a:solidFill>
                <a:prstClr val="black"/>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781890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AU" dirty="0"/>
              <a:t>Click to edit Master title style</a:t>
            </a:r>
            <a:endParaRPr lang="en-US" dirty="0"/>
          </a:p>
        </p:txBody>
      </p:sp>
      <p:sp>
        <p:nvSpPr>
          <p:cNvPr id="3" name="Content Placeholder 2"/>
          <p:cNvSpPr>
            <a:spLocks noGrp="1"/>
          </p:cNvSpPr>
          <p:nvPr>
            <p:ph idx="1"/>
          </p:nvPr>
        </p:nvSpPr>
        <p:spPr/>
        <p:txBody>
          <a:bodyPr/>
          <a:lstStyle>
            <a:lvl1pPr>
              <a:defRPr>
                <a:solidFill>
                  <a:schemeClr val="tx2">
                    <a:lumMod val="75000"/>
                  </a:schemeClr>
                </a:solidFill>
              </a:defRPr>
            </a:lvl1pPr>
            <a:lvl2pPr>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Footer Placeholder 8"/>
          <p:cNvSpPr>
            <a:spLocks noGrp="1"/>
          </p:cNvSpPr>
          <p:nvPr>
            <p:ph type="ftr" sz="quarter" idx="10"/>
          </p:nvPr>
        </p:nvSpPr>
        <p:spPr/>
        <p:txBody>
          <a:bodyPr/>
          <a:lstStyle>
            <a:lvl1pPr>
              <a:defRPr/>
            </a:lvl1pPr>
          </a:lstStyle>
          <a:p>
            <a:pPr>
              <a:defRPr/>
            </a:pPr>
            <a:r>
              <a:rPr lang="en-US"/>
              <a:t>Click to edit footer</a:t>
            </a:r>
          </a:p>
        </p:txBody>
      </p:sp>
    </p:spTree>
    <p:extLst>
      <p:ext uri="{BB962C8B-B14F-4D97-AF65-F5344CB8AC3E}">
        <p14:creationId xmlns:p14="http://schemas.microsoft.com/office/powerpoint/2010/main" val="3187633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323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84"/>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6727" indent="0" algn="ctr">
              <a:buNone/>
              <a:defRPr>
                <a:solidFill>
                  <a:schemeClr val="tx1">
                    <a:tint val="75000"/>
                  </a:schemeClr>
                </a:solidFill>
              </a:defRPr>
            </a:lvl2pPr>
            <a:lvl3pPr marL="913453" indent="0" algn="ctr">
              <a:buNone/>
              <a:defRPr>
                <a:solidFill>
                  <a:schemeClr val="tx1">
                    <a:tint val="75000"/>
                  </a:schemeClr>
                </a:solidFill>
              </a:defRPr>
            </a:lvl3pPr>
            <a:lvl4pPr marL="1370182" indent="0" algn="ctr">
              <a:buNone/>
              <a:defRPr>
                <a:solidFill>
                  <a:schemeClr val="tx1">
                    <a:tint val="75000"/>
                  </a:schemeClr>
                </a:solidFill>
              </a:defRPr>
            </a:lvl4pPr>
            <a:lvl5pPr marL="1826909" indent="0" algn="ctr">
              <a:buNone/>
              <a:defRPr>
                <a:solidFill>
                  <a:schemeClr val="tx1">
                    <a:tint val="75000"/>
                  </a:schemeClr>
                </a:solidFill>
              </a:defRPr>
            </a:lvl5pPr>
            <a:lvl6pPr marL="2283637" indent="0" algn="ctr">
              <a:buNone/>
              <a:defRPr>
                <a:solidFill>
                  <a:schemeClr val="tx1">
                    <a:tint val="75000"/>
                  </a:schemeClr>
                </a:solidFill>
              </a:defRPr>
            </a:lvl6pPr>
            <a:lvl7pPr marL="2740367" indent="0" algn="ctr">
              <a:buNone/>
              <a:defRPr>
                <a:solidFill>
                  <a:schemeClr val="tx1">
                    <a:tint val="75000"/>
                  </a:schemeClr>
                </a:solidFill>
              </a:defRPr>
            </a:lvl7pPr>
            <a:lvl8pPr marL="3197089" indent="0" algn="ctr">
              <a:buNone/>
              <a:defRPr>
                <a:solidFill>
                  <a:schemeClr val="tx1">
                    <a:tint val="75000"/>
                  </a:schemeClr>
                </a:solidFill>
              </a:defRPr>
            </a:lvl8pPr>
            <a:lvl9pPr marL="365381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5" y="6356377"/>
            <a:ext cx="2844800" cy="365125"/>
          </a:xfrm>
          <a:prstGeom prst="rect">
            <a:avLst/>
          </a:prstGeom>
        </p:spPr>
        <p:txBody>
          <a:bodyPr lIns="91348" tIns="45680" rIns="91348" bIns="45680"/>
          <a:lstStyle/>
          <a:p>
            <a:pPr defTabSz="456727" fontAlgn="base">
              <a:spcBef>
                <a:spcPct val="0"/>
              </a:spcBef>
              <a:spcAft>
                <a:spcPct val="0"/>
              </a:spcAft>
            </a:pPr>
            <a:fld id="{2A17F1BA-FF4C-4A4B-A538-346B8F87C086}" type="datetimeFigureOut">
              <a:rPr lang="en-US" sz="2400" smtClean="0">
                <a:solidFill>
                  <a:prstClr val="black">
                    <a:tint val="75000"/>
                  </a:prstClr>
                </a:solidFill>
                <a:latin typeface="Calibri"/>
                <a:ea typeface="MS PGothic" panose="020B0600070205080204" pitchFamily="34" charset="-128"/>
              </a:rPr>
              <a:pPr defTabSz="456727" fontAlgn="base">
                <a:spcBef>
                  <a:spcPct val="0"/>
                </a:spcBef>
                <a:spcAft>
                  <a:spcPct val="0"/>
                </a:spcAft>
              </a:pPr>
              <a:t>7/15/21</a:t>
            </a:fld>
            <a:endParaRPr lang="en-US" sz="2400">
              <a:solidFill>
                <a:prstClr val="black">
                  <a:tint val="75000"/>
                </a:prstClr>
              </a:solidFill>
              <a:latin typeface="Calibri"/>
              <a:ea typeface="MS PGothic" panose="020B0600070205080204" pitchFamily="34" charset="-128"/>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a:xfrm>
            <a:off x="8737600" y="6356377"/>
            <a:ext cx="2844800" cy="365125"/>
          </a:xfrm>
          <a:prstGeom prst="rect">
            <a:avLst/>
          </a:prstGeom>
        </p:spPr>
        <p:txBody>
          <a:bodyPr lIns="91348" tIns="45680" rIns="91348" bIns="45680"/>
          <a:lstStyle/>
          <a:p>
            <a:pPr defTabSz="456727" fontAlgn="base">
              <a:spcBef>
                <a:spcPct val="0"/>
              </a:spcBef>
              <a:spcAft>
                <a:spcPct val="0"/>
              </a:spcAft>
            </a:pPr>
            <a:fld id="{8E98E7A8-CAE8-A14C-A056-C6FF3A0E9BA4}" type="slidenum">
              <a:rPr lang="en-US" sz="2400" smtClean="0">
                <a:solidFill>
                  <a:prstClr val="black">
                    <a:tint val="75000"/>
                  </a:prstClr>
                </a:solidFill>
                <a:latin typeface="Calibri"/>
                <a:ea typeface="MS PGothic" panose="020B0600070205080204" pitchFamily="34" charset="-128"/>
              </a:rPr>
              <a:pPr defTabSz="456727" fontAlgn="base">
                <a:spcBef>
                  <a:spcPct val="0"/>
                </a:spcBef>
                <a:spcAft>
                  <a:spcPct val="0"/>
                </a:spcAft>
              </a:pPr>
              <a:t>‹#›</a:t>
            </a:fld>
            <a:endParaRPr lang="en-US" sz="2400">
              <a:solidFill>
                <a:prstClr val="black">
                  <a:tint val="75000"/>
                </a:prstClr>
              </a:solidFill>
              <a:latin typeface="Calibri"/>
              <a:ea typeface="MS PGothic" panose="020B0600070205080204" pitchFamily="34" charset="-128"/>
            </a:endParaRPr>
          </a:p>
        </p:txBody>
      </p:sp>
    </p:spTree>
    <p:extLst>
      <p:ext uri="{BB962C8B-B14F-4D97-AF65-F5344CB8AC3E}">
        <p14:creationId xmlns:p14="http://schemas.microsoft.com/office/powerpoint/2010/main" val="28458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E132-0448-A34D-9A1F-55D81CC3E7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F4EED2FD-68C8-D740-A8F9-ABF8395B4D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6754D866-3029-8B4E-AFBA-C4EB7FC60322}"/>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5" name="Footer Placeholder 4">
            <a:extLst>
              <a:ext uri="{FF2B5EF4-FFF2-40B4-BE49-F238E27FC236}">
                <a16:creationId xmlns:a16="http://schemas.microsoft.com/office/drawing/2014/main" id="{6CAF6603-D4E2-C545-8006-97AE6BBD7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29A00-12B9-624F-BE5E-0C1E87E5D13B}"/>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2858563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3543-71D8-CA43-85B1-121F6E3241BF}"/>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0AC38FA7-1D92-8744-9615-A6BAC2F866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D7BE52FF-BF22-FD47-9874-99A16641B212}"/>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5" name="Footer Placeholder 4">
            <a:extLst>
              <a:ext uri="{FF2B5EF4-FFF2-40B4-BE49-F238E27FC236}">
                <a16:creationId xmlns:a16="http://schemas.microsoft.com/office/drawing/2014/main" id="{F781AD2D-227E-7B47-A482-3E6D40A08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8B5E2-12D3-A34C-87AD-F01925B569F4}"/>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1418375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ED05F-37ED-7249-96FF-E099F0173B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BF59A59-C309-CC40-BDCF-3C68B588C0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B613234-E8D4-AE49-BA22-D0CCE0AF1242}"/>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5" name="Footer Placeholder 4">
            <a:extLst>
              <a:ext uri="{FF2B5EF4-FFF2-40B4-BE49-F238E27FC236}">
                <a16:creationId xmlns:a16="http://schemas.microsoft.com/office/drawing/2014/main" id="{D403C85C-12F0-3344-8676-D5E1FB7AE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DE3580-CF1A-4E43-9B81-AAE0AB67D68F}"/>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199423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6D8E89-3EE7-F64F-A8A7-B57A762FF96B}" type="datetimeFigureOut">
              <a:rPr lang="en-US" smtClean="0"/>
              <a:t>7/15/21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7EC001-B62E-264B-A642-0745805E9F4A}" type="slidenum">
              <a:rPr lang="en-US" smtClean="0"/>
              <a:t>‹#›</a:t>
            </a:fld>
            <a:endParaRPr lang="en-US"/>
          </a:p>
        </p:txBody>
      </p:sp>
    </p:spTree>
    <p:extLst>
      <p:ext uri="{BB962C8B-B14F-4D97-AF65-F5344CB8AC3E}">
        <p14:creationId xmlns:p14="http://schemas.microsoft.com/office/powerpoint/2010/main" val="33450810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DABD-1BC7-C844-A905-5B6E705D6B9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F9B32D6-4054-0C49-A79B-A82C47F15EE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296099A-BC51-2D45-B656-1ED98F129E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B2FC823-3B8B-3047-B082-17898ED63464}"/>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6" name="Footer Placeholder 5">
            <a:extLst>
              <a:ext uri="{FF2B5EF4-FFF2-40B4-BE49-F238E27FC236}">
                <a16:creationId xmlns:a16="http://schemas.microsoft.com/office/drawing/2014/main" id="{5BBA0AD1-B182-2340-BFFD-AC3F24219A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BEA7F9-9AD8-D648-A70A-4A9ECEBDDA51}"/>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217716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DB231-BA22-EC4A-88E3-95C2F5A7E99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179E47D-9201-0F42-8665-7A0F97CAA8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4EE8717-7A9B-5944-B080-A2D00EBA96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0C6B4DD-B959-964E-86C7-E3D1DC63C9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E530187-D6AD-A047-914E-50F38257EEC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6AAA33C-2B83-D848-9E08-ECB50E10AE69}"/>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8" name="Footer Placeholder 7">
            <a:extLst>
              <a:ext uri="{FF2B5EF4-FFF2-40B4-BE49-F238E27FC236}">
                <a16:creationId xmlns:a16="http://schemas.microsoft.com/office/drawing/2014/main" id="{2D154B1B-CFC2-5F48-B110-B3632F57F0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0F86F3-A563-434C-A189-A4784CF6C4D4}"/>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3304255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EA540-B842-1945-956F-BC02F3FA1FBC}"/>
              </a:ext>
            </a:extLst>
          </p:cNvPr>
          <p:cNvSpPr>
            <a:spLocks noGrp="1"/>
          </p:cNvSpPr>
          <p:nvPr>
            <p:ph type="title"/>
          </p:nvPr>
        </p:nvSpPr>
        <p:spPr/>
        <p:txBody>
          <a:bodyPr/>
          <a:lstStyle>
            <a:lvl1pPr>
              <a:defRPr b="0">
                <a:latin typeface="Arial Rounded MT Bold" panose="020F0704030504030204" pitchFamily="34" charset="77"/>
                <a:ea typeface="Arial Unicode MS" panose="020B0604020202020204" pitchFamily="34" charset="-128"/>
                <a:cs typeface="Arial Unicode MS" panose="020B0604020202020204" pitchFamily="34" charset="-128"/>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9968C7D6-5AA4-D841-A008-499062574060}"/>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4" name="Footer Placeholder 3">
            <a:extLst>
              <a:ext uri="{FF2B5EF4-FFF2-40B4-BE49-F238E27FC236}">
                <a16:creationId xmlns:a16="http://schemas.microsoft.com/office/drawing/2014/main" id="{B75187C5-7B85-1F4A-BE59-1E9BCFEF80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054F39-BD8F-7943-8E6D-F1123759CD60}"/>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3668580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EA540-B842-1945-956F-BC02F3FA1FBC}"/>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9968C7D6-5AA4-D841-A008-499062574060}"/>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4" name="Footer Placeholder 3">
            <a:extLst>
              <a:ext uri="{FF2B5EF4-FFF2-40B4-BE49-F238E27FC236}">
                <a16:creationId xmlns:a16="http://schemas.microsoft.com/office/drawing/2014/main" id="{B75187C5-7B85-1F4A-BE59-1E9BCFEF80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054F39-BD8F-7943-8E6D-F1123759CD60}"/>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2279072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EA540-B842-1945-956F-BC02F3FA1FBC}"/>
              </a:ext>
            </a:extLst>
          </p:cNvPr>
          <p:cNvSpPr>
            <a:spLocks noGrp="1"/>
          </p:cNvSpPr>
          <p:nvPr>
            <p:ph type="title"/>
          </p:nvPr>
        </p:nvSpPr>
        <p:spPr>
          <a:xfrm>
            <a:off x="753140" y="-134605"/>
            <a:ext cx="11017102" cy="1325563"/>
          </a:xfrm>
          <a:effectLst>
            <a:outerShdw blurRad="50800" dist="38100" dir="2700000" algn="tl" rotWithShape="0">
              <a:prstClr val="black">
                <a:alpha val="40000"/>
              </a:prstClr>
            </a:outerShdw>
          </a:effectLst>
        </p:spPr>
        <p:txBody>
          <a:bodyPr/>
          <a:lstStyle/>
          <a:p>
            <a:r>
              <a:rPr lang="en-GB"/>
              <a:t>Click to edit Master title style</a:t>
            </a:r>
            <a:endParaRPr lang="en-US" dirty="0"/>
          </a:p>
        </p:txBody>
      </p:sp>
    </p:spTree>
    <p:extLst>
      <p:ext uri="{BB962C8B-B14F-4D97-AF65-F5344CB8AC3E}">
        <p14:creationId xmlns:p14="http://schemas.microsoft.com/office/powerpoint/2010/main" val="2203907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F0ADCA-FBD8-AD44-977F-7CAE89AB25AD}"/>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3" name="Footer Placeholder 2">
            <a:extLst>
              <a:ext uri="{FF2B5EF4-FFF2-40B4-BE49-F238E27FC236}">
                <a16:creationId xmlns:a16="http://schemas.microsoft.com/office/drawing/2014/main" id="{A7E252A1-0CBF-FA4D-A028-C138922BBE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165425-B2F9-7F4B-9B13-868CECE57429}"/>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2872774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AF49-865D-7C41-AE22-29521655ED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CF84A61-6B7C-6B44-BD67-FBD809A90C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DFA4ED8-2F41-A04E-8044-B05B3991E4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C4393B-BB8E-C346-8675-8DF81E3860DC}"/>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6" name="Footer Placeholder 5">
            <a:extLst>
              <a:ext uri="{FF2B5EF4-FFF2-40B4-BE49-F238E27FC236}">
                <a16:creationId xmlns:a16="http://schemas.microsoft.com/office/drawing/2014/main" id="{59E9AE89-E44A-4C44-B7F8-B9EACB2156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91A347-6BAD-8B4B-91AA-7279E7166D43}"/>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17460896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0E7A-676C-3645-844C-1E1A5B8EEC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34B2004-E5E3-4C40-BD84-EA08EE144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B13B99B2-66B9-6E4E-8A5A-4118B7D0E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A80F99C-F22A-3244-86E6-E824E6B05FEF}"/>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6" name="Footer Placeholder 5">
            <a:extLst>
              <a:ext uri="{FF2B5EF4-FFF2-40B4-BE49-F238E27FC236}">
                <a16:creationId xmlns:a16="http://schemas.microsoft.com/office/drawing/2014/main" id="{C7EA5A38-F129-7C40-B4D2-9F61D62A7C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19888-E4C0-4B4A-8084-3B53F850C5E6}"/>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4095815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DD50-2226-8146-954C-57370A144D6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6F41838-2F0F-2948-B1C4-96130C135F1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F93ABB-2F20-7A49-90D3-31E919EF5826}"/>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5" name="Footer Placeholder 4">
            <a:extLst>
              <a:ext uri="{FF2B5EF4-FFF2-40B4-BE49-F238E27FC236}">
                <a16:creationId xmlns:a16="http://schemas.microsoft.com/office/drawing/2014/main" id="{3502B1E5-4227-ED4A-A838-F36BEC8BD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55D4D-B9D0-F848-A2F2-443C961F698C}"/>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11766717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F786F-06BF-CE4F-A388-D1DFA23BD5F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C719758-7717-0E45-AAE8-36CEAFCB7AA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61B8ED-D8E3-6D46-8DB7-9B33BA08F4B7}"/>
              </a:ext>
            </a:extLst>
          </p:cNvPr>
          <p:cNvSpPr>
            <a:spLocks noGrp="1"/>
          </p:cNvSpPr>
          <p:nvPr>
            <p:ph type="dt" sz="half" idx="10"/>
          </p:nvPr>
        </p:nvSpPr>
        <p:spPr/>
        <p:txBody>
          <a:bodyPr/>
          <a:lstStyle/>
          <a:p>
            <a:fld id="{91903E50-33DB-E34B-8130-5E61EEE06483}" type="datetimeFigureOut">
              <a:rPr lang="en-US" smtClean="0"/>
              <a:t>7/15/21</a:t>
            </a:fld>
            <a:endParaRPr lang="en-US"/>
          </a:p>
        </p:txBody>
      </p:sp>
      <p:sp>
        <p:nvSpPr>
          <p:cNvPr id="5" name="Footer Placeholder 4">
            <a:extLst>
              <a:ext uri="{FF2B5EF4-FFF2-40B4-BE49-F238E27FC236}">
                <a16:creationId xmlns:a16="http://schemas.microsoft.com/office/drawing/2014/main" id="{AB7ED2BF-9A7C-FB48-ADAD-CC799663C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ED6BC-ED51-E74B-A32C-AC2A47D2E147}"/>
              </a:ext>
            </a:extLst>
          </p:cNvPr>
          <p:cNvSpPr>
            <a:spLocks noGrp="1"/>
          </p:cNvSpPr>
          <p:nvPr>
            <p:ph type="sldNum" sz="quarter" idx="12"/>
          </p:nvPr>
        </p:nvSpPr>
        <p:spPr/>
        <p:txBody>
          <a:bodyPr/>
          <a:lstStyle/>
          <a:p>
            <a:fld id="{A450344C-2255-9E42-BEDD-306F9CE2948C}" type="slidenum">
              <a:rPr lang="en-US" smtClean="0"/>
              <a:t>‹#›</a:t>
            </a:fld>
            <a:endParaRPr lang="en-US"/>
          </a:p>
        </p:txBody>
      </p:sp>
    </p:spTree>
    <p:extLst>
      <p:ext uri="{BB962C8B-B14F-4D97-AF65-F5344CB8AC3E}">
        <p14:creationId xmlns:p14="http://schemas.microsoft.com/office/powerpoint/2010/main" val="2539524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6D8E89-3EE7-F64F-A8A7-B57A762FF96B}" type="datetimeFigureOut">
              <a:rPr lang="en-US" smtClean="0"/>
              <a:t>7/15/21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7EC001-B62E-264B-A642-0745805E9F4A}" type="slidenum">
              <a:rPr lang="en-US" smtClean="0"/>
              <a:t>‹#›</a:t>
            </a:fld>
            <a:endParaRPr lang="en-US"/>
          </a:p>
        </p:txBody>
      </p:sp>
    </p:spTree>
    <p:extLst>
      <p:ext uri="{BB962C8B-B14F-4D97-AF65-F5344CB8AC3E}">
        <p14:creationId xmlns:p14="http://schemas.microsoft.com/office/powerpoint/2010/main" val="4083172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6D8E89-3EE7-F64F-A8A7-B57A762FF96B}" type="datetimeFigureOut">
              <a:rPr lang="en-US" smtClean="0"/>
              <a:t>7/15/21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7EC001-B62E-264B-A642-0745805E9F4A}" type="slidenum">
              <a:rPr lang="en-US" smtClean="0"/>
              <a:t>‹#›</a:t>
            </a:fld>
            <a:endParaRPr lang="en-US"/>
          </a:p>
        </p:txBody>
      </p:sp>
    </p:spTree>
    <p:extLst>
      <p:ext uri="{BB962C8B-B14F-4D97-AF65-F5344CB8AC3E}">
        <p14:creationId xmlns:p14="http://schemas.microsoft.com/office/powerpoint/2010/main" val="136647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6D8E89-3EE7-F64F-A8A7-B57A762FF96B}" type="datetimeFigureOut">
              <a:rPr lang="en-US" smtClean="0"/>
              <a:t>7/15/21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7EC001-B62E-264B-A642-0745805E9F4A}" type="slidenum">
              <a:rPr lang="en-US" smtClean="0"/>
              <a:t>‹#›</a:t>
            </a:fld>
            <a:endParaRPr lang="en-US"/>
          </a:p>
        </p:txBody>
      </p:sp>
    </p:spTree>
    <p:extLst>
      <p:ext uri="{BB962C8B-B14F-4D97-AF65-F5344CB8AC3E}">
        <p14:creationId xmlns:p14="http://schemas.microsoft.com/office/powerpoint/2010/main" val="109465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94657" y="-215447"/>
            <a:ext cx="10515600" cy="1325563"/>
          </a:xfrm>
          <a:noFill/>
          <a:effectLst>
            <a:outerShdw blurRad="50800" dist="50800" dir="2700000" algn="tl" rotWithShape="0">
              <a:schemeClr val="bg2">
                <a:lumMod val="25000"/>
                <a:alpha val="40000"/>
              </a:schemeClr>
            </a:outerShdw>
          </a:effectLst>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36D8E89-3EE7-F64F-A8A7-B57A762FF96B}" type="datetimeFigureOut">
              <a:rPr lang="en-US" smtClean="0"/>
              <a:t>7/15/21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7EC001-B62E-264B-A642-0745805E9F4A}" type="slidenum">
              <a:rPr lang="en-US" smtClean="0"/>
              <a:t>‹#›</a:t>
            </a:fld>
            <a:endParaRPr lang="en-US"/>
          </a:p>
        </p:txBody>
      </p:sp>
    </p:spTree>
    <p:extLst>
      <p:ext uri="{BB962C8B-B14F-4D97-AF65-F5344CB8AC3E}">
        <p14:creationId xmlns:p14="http://schemas.microsoft.com/office/powerpoint/2010/main" val="115589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D8E89-3EE7-F64F-A8A7-B57A762FF96B}" type="datetimeFigureOut">
              <a:rPr lang="en-US" smtClean="0"/>
              <a:t>7/15/21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7EC001-B62E-264B-A642-0745805E9F4A}" type="slidenum">
              <a:rPr lang="en-US" smtClean="0"/>
              <a:t>‹#›</a:t>
            </a:fld>
            <a:endParaRPr lang="en-US"/>
          </a:p>
        </p:txBody>
      </p:sp>
    </p:spTree>
    <p:extLst>
      <p:ext uri="{BB962C8B-B14F-4D97-AF65-F5344CB8AC3E}">
        <p14:creationId xmlns:p14="http://schemas.microsoft.com/office/powerpoint/2010/main" val="28771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6D8E89-3EE7-F64F-A8A7-B57A762FF96B}" type="datetimeFigureOut">
              <a:rPr lang="en-US" smtClean="0"/>
              <a:t>7/15/21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7EC001-B62E-264B-A642-0745805E9F4A}" type="slidenum">
              <a:rPr lang="en-US" smtClean="0"/>
              <a:t>‹#›</a:t>
            </a:fld>
            <a:endParaRPr lang="en-US"/>
          </a:p>
        </p:txBody>
      </p:sp>
    </p:spTree>
    <p:extLst>
      <p:ext uri="{BB962C8B-B14F-4D97-AF65-F5344CB8AC3E}">
        <p14:creationId xmlns:p14="http://schemas.microsoft.com/office/powerpoint/2010/main" val="3723564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222" y="-933537"/>
            <a:ext cx="6373018" cy="1600200"/>
          </a:xfrm>
          <a:effectLst>
            <a:outerShdw blurRad="50800" dist="38100" dir="2700000" algn="tl" rotWithShape="0">
              <a:prstClr val="black">
                <a:alpha val="40000"/>
              </a:prstClr>
            </a:outerShdw>
          </a:effectLst>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4038600" y="741681"/>
            <a:ext cx="6045484" cy="559110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336D8E89-3EE7-F64F-A8A7-B57A762FF96B}" type="datetimeFigureOut">
              <a:rPr lang="en-US" smtClean="0"/>
              <a:t>7/15/21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7EC001-B62E-264B-A642-0745805E9F4A}" type="slidenum">
              <a:rPr lang="en-US" smtClean="0"/>
              <a:t>‹#›</a:t>
            </a:fld>
            <a:endParaRPr lang="en-US"/>
          </a:p>
        </p:txBody>
      </p:sp>
    </p:spTree>
    <p:extLst>
      <p:ext uri="{BB962C8B-B14F-4D97-AF65-F5344CB8AC3E}">
        <p14:creationId xmlns:p14="http://schemas.microsoft.com/office/powerpoint/2010/main" val="2038140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D8E89-3EE7-F64F-A8A7-B57A762FF96B}" type="datetimeFigureOut">
              <a:rPr lang="en-US" smtClean="0"/>
              <a:t>7/15/21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7EC001-B62E-264B-A642-0745805E9F4A}" type="slidenum">
              <a:rPr lang="en-US" smtClean="0"/>
              <a:t>‹#›</a:t>
            </a:fld>
            <a:endParaRPr lang="en-US"/>
          </a:p>
        </p:txBody>
      </p:sp>
    </p:spTree>
    <p:extLst>
      <p:ext uri="{BB962C8B-B14F-4D97-AF65-F5344CB8AC3E}">
        <p14:creationId xmlns:p14="http://schemas.microsoft.com/office/powerpoint/2010/main" val="31164170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48" tIns="45680" rIns="91348" bIns="45680" numCol="1" anchor="ctr" anchorCtr="0" compatLnSpc="1">
            <a:prstTxWarp prst="textNoShape">
              <a:avLst/>
            </a:prstTxWarp>
          </a:bodyPr>
          <a:lstStyle/>
          <a:p>
            <a:pPr lvl="0"/>
            <a:r>
              <a:rPr lang="en-US" altLang="en-US"/>
              <a:t>Click to edit Master title style</a:t>
            </a:r>
            <a:endParaRPr lang="en-NZ" altLang="en-US"/>
          </a:p>
        </p:txBody>
      </p:sp>
      <p:sp>
        <p:nvSpPr>
          <p:cNvPr id="1027" name="Text Placeholder 2"/>
          <p:cNvSpPr>
            <a:spLocks noGrp="1"/>
          </p:cNvSpPr>
          <p:nvPr>
            <p:ph type="body" idx="1"/>
          </p:nvPr>
        </p:nvSpPr>
        <p:spPr bwMode="auto">
          <a:xfrm>
            <a:off x="609600" y="1600227"/>
            <a:ext cx="10972800" cy="3446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48" tIns="45680" rIns="91348" bIns="4568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NZ" altLang="en-US"/>
          </a:p>
        </p:txBody>
      </p:sp>
    </p:spTree>
    <p:extLst>
      <p:ext uri="{BB962C8B-B14F-4D97-AF65-F5344CB8AC3E}">
        <p14:creationId xmlns:p14="http://schemas.microsoft.com/office/powerpoint/2010/main" val="2092706308"/>
      </p:ext>
    </p:extLst>
  </p:cSld>
  <p:clrMap bg1="lt1" tx1="dk1" bg2="lt2" tx2="dk2" accent1="accent1" accent2="accent2" accent3="accent3" accent4="accent4" accent5="accent5" accent6="accent6" hlink="hlink" folHlink="folHlink"/>
  <p:sldLayoutIdLst>
    <p:sldLayoutId id="2147483757" r:id="rId1"/>
    <p:sldLayoutId id="2147483758" r:id="rId2"/>
  </p:sldLayoutIdLst>
  <p:hf sldNum="0" hdr="0" ftr="0" dt="0"/>
  <p:txStyles>
    <p:titleStyle>
      <a:lvl1pPr algn="l" defTabSz="456727" rtl="0" eaLnBrk="1" fontAlgn="base" hangingPunct="1">
        <a:spcBef>
          <a:spcPct val="0"/>
        </a:spcBef>
        <a:spcAft>
          <a:spcPct val="0"/>
        </a:spcAft>
        <a:defRPr sz="3200" b="1" kern="1200">
          <a:solidFill>
            <a:srgbClr val="FFFFFF"/>
          </a:solidFill>
          <a:latin typeface="Gill Sans"/>
          <a:ea typeface="MS PGothic" panose="020B0600070205080204" pitchFamily="34" charset="-128"/>
          <a:cs typeface="Gill Sans"/>
        </a:defRPr>
      </a:lvl1pPr>
      <a:lvl2pPr algn="l" defTabSz="456727" rtl="0" eaLnBrk="1" fontAlgn="base" hangingPunct="1">
        <a:spcBef>
          <a:spcPct val="0"/>
        </a:spcBef>
        <a:spcAft>
          <a:spcPct val="0"/>
        </a:spcAft>
        <a:defRPr sz="3200" b="1">
          <a:solidFill>
            <a:srgbClr val="FFFFFF"/>
          </a:solidFill>
          <a:latin typeface="Gill Sans" charset="0"/>
          <a:ea typeface="MS PGothic" panose="020B0600070205080204" pitchFamily="34" charset="-128"/>
        </a:defRPr>
      </a:lvl2pPr>
      <a:lvl3pPr algn="l" defTabSz="456727" rtl="0" eaLnBrk="1" fontAlgn="base" hangingPunct="1">
        <a:spcBef>
          <a:spcPct val="0"/>
        </a:spcBef>
        <a:spcAft>
          <a:spcPct val="0"/>
        </a:spcAft>
        <a:defRPr sz="3200" b="1">
          <a:solidFill>
            <a:srgbClr val="FFFFFF"/>
          </a:solidFill>
          <a:latin typeface="Gill Sans" charset="0"/>
          <a:ea typeface="MS PGothic" panose="020B0600070205080204" pitchFamily="34" charset="-128"/>
        </a:defRPr>
      </a:lvl3pPr>
      <a:lvl4pPr algn="l" defTabSz="456727" rtl="0" eaLnBrk="1" fontAlgn="base" hangingPunct="1">
        <a:spcBef>
          <a:spcPct val="0"/>
        </a:spcBef>
        <a:spcAft>
          <a:spcPct val="0"/>
        </a:spcAft>
        <a:defRPr sz="3200" b="1">
          <a:solidFill>
            <a:srgbClr val="FFFFFF"/>
          </a:solidFill>
          <a:latin typeface="Gill Sans" charset="0"/>
          <a:ea typeface="MS PGothic" panose="020B0600070205080204" pitchFamily="34" charset="-128"/>
        </a:defRPr>
      </a:lvl4pPr>
      <a:lvl5pPr algn="l" defTabSz="456727" rtl="0" eaLnBrk="1" fontAlgn="base" hangingPunct="1">
        <a:spcBef>
          <a:spcPct val="0"/>
        </a:spcBef>
        <a:spcAft>
          <a:spcPct val="0"/>
        </a:spcAft>
        <a:defRPr sz="3200" b="1">
          <a:solidFill>
            <a:srgbClr val="FFFFFF"/>
          </a:solidFill>
          <a:latin typeface="Gill Sans" charset="0"/>
          <a:ea typeface="MS PGothic" panose="020B0600070205080204" pitchFamily="34" charset="-128"/>
        </a:defRPr>
      </a:lvl5pPr>
      <a:lvl6pPr marL="456727" algn="l" defTabSz="456727" rtl="0" eaLnBrk="1" fontAlgn="base" hangingPunct="1">
        <a:spcBef>
          <a:spcPct val="0"/>
        </a:spcBef>
        <a:spcAft>
          <a:spcPct val="0"/>
        </a:spcAft>
        <a:defRPr sz="3200" b="1">
          <a:solidFill>
            <a:srgbClr val="FFFFFF"/>
          </a:solidFill>
          <a:latin typeface="Gill Sans" charset="0"/>
          <a:ea typeface="ＭＳ Ｐゴシック" charset="0"/>
        </a:defRPr>
      </a:lvl6pPr>
      <a:lvl7pPr marL="913453" algn="l" defTabSz="456727" rtl="0" eaLnBrk="1" fontAlgn="base" hangingPunct="1">
        <a:spcBef>
          <a:spcPct val="0"/>
        </a:spcBef>
        <a:spcAft>
          <a:spcPct val="0"/>
        </a:spcAft>
        <a:defRPr sz="3200" b="1">
          <a:solidFill>
            <a:srgbClr val="FFFFFF"/>
          </a:solidFill>
          <a:latin typeface="Gill Sans" charset="0"/>
          <a:ea typeface="ＭＳ Ｐゴシック" charset="0"/>
        </a:defRPr>
      </a:lvl7pPr>
      <a:lvl8pPr marL="1370182" algn="l" defTabSz="456727" rtl="0" eaLnBrk="1" fontAlgn="base" hangingPunct="1">
        <a:spcBef>
          <a:spcPct val="0"/>
        </a:spcBef>
        <a:spcAft>
          <a:spcPct val="0"/>
        </a:spcAft>
        <a:defRPr sz="3200" b="1">
          <a:solidFill>
            <a:srgbClr val="FFFFFF"/>
          </a:solidFill>
          <a:latin typeface="Gill Sans" charset="0"/>
          <a:ea typeface="ＭＳ Ｐゴシック" charset="0"/>
        </a:defRPr>
      </a:lvl8pPr>
      <a:lvl9pPr marL="1826909" algn="l" defTabSz="456727" rtl="0" eaLnBrk="1" fontAlgn="base" hangingPunct="1">
        <a:spcBef>
          <a:spcPct val="0"/>
        </a:spcBef>
        <a:spcAft>
          <a:spcPct val="0"/>
        </a:spcAft>
        <a:defRPr sz="3200" b="1">
          <a:solidFill>
            <a:srgbClr val="FFFFFF"/>
          </a:solidFill>
          <a:latin typeface="Gill Sans" charset="0"/>
          <a:ea typeface="ＭＳ Ｐゴシック" charset="0"/>
        </a:defRPr>
      </a:lvl9pPr>
    </p:titleStyle>
    <p:bodyStyle>
      <a:lvl1pPr marL="342545" indent="-342545" algn="l" defTabSz="456727" rtl="0" eaLnBrk="1" fontAlgn="base" hangingPunct="1">
        <a:spcBef>
          <a:spcPct val="20000"/>
        </a:spcBef>
        <a:spcAft>
          <a:spcPct val="0"/>
        </a:spcAft>
        <a:buFont typeface="Arial" panose="020B0604020202020204" pitchFamily="34" charset="0"/>
        <a:buChar char="•"/>
        <a:defRPr sz="3200" kern="1200">
          <a:solidFill>
            <a:srgbClr val="FFFFFF"/>
          </a:solidFill>
          <a:latin typeface="Gill Sans"/>
          <a:ea typeface="MS PGothic" panose="020B0600070205080204" pitchFamily="34" charset="-128"/>
          <a:cs typeface="Gill Sans"/>
        </a:defRPr>
      </a:lvl1pPr>
      <a:lvl2pPr marL="742181" indent="-285457" algn="l" defTabSz="456727" rtl="0" eaLnBrk="1" fontAlgn="base" hangingPunct="1">
        <a:spcBef>
          <a:spcPct val="20000"/>
        </a:spcBef>
        <a:spcAft>
          <a:spcPct val="0"/>
        </a:spcAft>
        <a:buFont typeface="Arial" panose="020B0604020202020204" pitchFamily="34" charset="0"/>
        <a:buChar char="–"/>
        <a:defRPr sz="2800" kern="1200">
          <a:solidFill>
            <a:srgbClr val="FFFFFF"/>
          </a:solidFill>
          <a:latin typeface="Gill Sans"/>
          <a:ea typeface="MS PGothic" panose="020B0600070205080204" pitchFamily="34" charset="-128"/>
          <a:cs typeface="Gill Sans"/>
        </a:defRPr>
      </a:lvl2pPr>
      <a:lvl3pPr marL="1141823" indent="-228364" algn="l" defTabSz="456727" rtl="0" eaLnBrk="1" fontAlgn="base" hangingPunct="1">
        <a:spcBef>
          <a:spcPct val="20000"/>
        </a:spcBef>
        <a:spcAft>
          <a:spcPct val="0"/>
        </a:spcAft>
        <a:buFont typeface="Arial" panose="020B0604020202020204" pitchFamily="34" charset="0"/>
        <a:buChar char="•"/>
        <a:defRPr sz="2400" kern="1200">
          <a:solidFill>
            <a:srgbClr val="FFFFFF"/>
          </a:solidFill>
          <a:latin typeface="Gill Sans"/>
          <a:ea typeface="MS PGothic" panose="020B0600070205080204" pitchFamily="34" charset="-128"/>
          <a:cs typeface="Gill Sans"/>
        </a:defRPr>
      </a:lvl3pPr>
      <a:lvl4pPr marL="1598540" indent="-228364" algn="l" defTabSz="456727" rtl="0" eaLnBrk="1" fontAlgn="base" hangingPunct="1">
        <a:spcBef>
          <a:spcPct val="20000"/>
        </a:spcBef>
        <a:spcAft>
          <a:spcPct val="0"/>
        </a:spcAft>
        <a:buFont typeface="Arial" panose="020B0604020202020204" pitchFamily="34" charset="0"/>
        <a:buChar char="–"/>
        <a:defRPr sz="2000" kern="1200">
          <a:solidFill>
            <a:srgbClr val="FFFFFF"/>
          </a:solidFill>
          <a:latin typeface="Gill Sans"/>
          <a:ea typeface="MS PGothic" panose="020B0600070205080204" pitchFamily="34" charset="-128"/>
          <a:cs typeface="Gill Sans"/>
        </a:defRPr>
      </a:lvl4pPr>
      <a:lvl5pPr marL="2055272" indent="-228364" algn="l" defTabSz="456727" rtl="0" eaLnBrk="1" fontAlgn="base" hangingPunct="1">
        <a:spcBef>
          <a:spcPct val="20000"/>
        </a:spcBef>
        <a:spcAft>
          <a:spcPct val="0"/>
        </a:spcAft>
        <a:buFont typeface="Arial" panose="020B0604020202020204" pitchFamily="34" charset="0"/>
        <a:buChar char="»"/>
        <a:defRPr sz="2000" kern="1200">
          <a:solidFill>
            <a:srgbClr val="FFFFFF"/>
          </a:solidFill>
          <a:latin typeface="Gill Sans"/>
          <a:ea typeface="MS PGothic" panose="020B0600070205080204" pitchFamily="34" charset="-128"/>
          <a:cs typeface="Gill Sans"/>
        </a:defRPr>
      </a:lvl5pPr>
      <a:lvl6pPr marL="2512001" indent="-228364" algn="l" defTabSz="456727" rtl="0" eaLnBrk="1" latinLnBrk="0" hangingPunct="1">
        <a:spcBef>
          <a:spcPct val="20000"/>
        </a:spcBef>
        <a:buFont typeface="Arial"/>
        <a:buChar char="•"/>
        <a:defRPr sz="2000" kern="1200">
          <a:solidFill>
            <a:schemeClr val="tx1"/>
          </a:solidFill>
          <a:latin typeface="+mn-lt"/>
          <a:ea typeface="+mn-ea"/>
          <a:cs typeface="+mn-cs"/>
        </a:defRPr>
      </a:lvl6pPr>
      <a:lvl7pPr marL="2968729" indent="-228364" algn="l" defTabSz="456727" rtl="0" eaLnBrk="1" latinLnBrk="0" hangingPunct="1">
        <a:spcBef>
          <a:spcPct val="20000"/>
        </a:spcBef>
        <a:buFont typeface="Arial"/>
        <a:buChar char="•"/>
        <a:defRPr sz="2000" kern="1200">
          <a:solidFill>
            <a:schemeClr val="tx1"/>
          </a:solidFill>
          <a:latin typeface="+mn-lt"/>
          <a:ea typeface="+mn-ea"/>
          <a:cs typeface="+mn-cs"/>
        </a:defRPr>
      </a:lvl7pPr>
      <a:lvl8pPr marL="3425455" indent="-228364" algn="l" defTabSz="456727" rtl="0" eaLnBrk="1" latinLnBrk="0" hangingPunct="1">
        <a:spcBef>
          <a:spcPct val="20000"/>
        </a:spcBef>
        <a:buFont typeface="Arial"/>
        <a:buChar char="•"/>
        <a:defRPr sz="2000" kern="1200">
          <a:solidFill>
            <a:schemeClr val="tx1"/>
          </a:solidFill>
          <a:latin typeface="+mn-lt"/>
          <a:ea typeface="+mn-ea"/>
          <a:cs typeface="+mn-cs"/>
        </a:defRPr>
      </a:lvl8pPr>
      <a:lvl9pPr marL="3882184" indent="-228364" algn="l" defTabSz="45672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727" rtl="0" eaLnBrk="1" latinLnBrk="0" hangingPunct="1">
        <a:defRPr sz="1800" kern="1200">
          <a:solidFill>
            <a:schemeClr val="tx1"/>
          </a:solidFill>
          <a:latin typeface="+mn-lt"/>
          <a:ea typeface="+mn-ea"/>
          <a:cs typeface="+mn-cs"/>
        </a:defRPr>
      </a:lvl1pPr>
      <a:lvl2pPr marL="456727" algn="l" defTabSz="456727" rtl="0" eaLnBrk="1" latinLnBrk="0" hangingPunct="1">
        <a:defRPr sz="1800" kern="1200">
          <a:solidFill>
            <a:schemeClr val="tx1"/>
          </a:solidFill>
          <a:latin typeface="+mn-lt"/>
          <a:ea typeface="+mn-ea"/>
          <a:cs typeface="+mn-cs"/>
        </a:defRPr>
      </a:lvl2pPr>
      <a:lvl3pPr marL="913453" algn="l" defTabSz="456727" rtl="0" eaLnBrk="1" latinLnBrk="0" hangingPunct="1">
        <a:defRPr sz="1800" kern="1200">
          <a:solidFill>
            <a:schemeClr val="tx1"/>
          </a:solidFill>
          <a:latin typeface="+mn-lt"/>
          <a:ea typeface="+mn-ea"/>
          <a:cs typeface="+mn-cs"/>
        </a:defRPr>
      </a:lvl3pPr>
      <a:lvl4pPr marL="1370182" algn="l" defTabSz="456727" rtl="0" eaLnBrk="1" latinLnBrk="0" hangingPunct="1">
        <a:defRPr sz="1800" kern="1200">
          <a:solidFill>
            <a:schemeClr val="tx1"/>
          </a:solidFill>
          <a:latin typeface="+mn-lt"/>
          <a:ea typeface="+mn-ea"/>
          <a:cs typeface="+mn-cs"/>
        </a:defRPr>
      </a:lvl4pPr>
      <a:lvl5pPr marL="1826909" algn="l" defTabSz="456727" rtl="0" eaLnBrk="1" latinLnBrk="0" hangingPunct="1">
        <a:defRPr sz="1800" kern="1200">
          <a:solidFill>
            <a:schemeClr val="tx1"/>
          </a:solidFill>
          <a:latin typeface="+mn-lt"/>
          <a:ea typeface="+mn-ea"/>
          <a:cs typeface="+mn-cs"/>
        </a:defRPr>
      </a:lvl5pPr>
      <a:lvl6pPr marL="2283637" algn="l" defTabSz="456727" rtl="0" eaLnBrk="1" latinLnBrk="0" hangingPunct="1">
        <a:defRPr sz="1800" kern="1200">
          <a:solidFill>
            <a:schemeClr val="tx1"/>
          </a:solidFill>
          <a:latin typeface="+mn-lt"/>
          <a:ea typeface="+mn-ea"/>
          <a:cs typeface="+mn-cs"/>
        </a:defRPr>
      </a:lvl6pPr>
      <a:lvl7pPr marL="2740367" algn="l" defTabSz="456727" rtl="0" eaLnBrk="1" latinLnBrk="0" hangingPunct="1">
        <a:defRPr sz="1800" kern="1200">
          <a:solidFill>
            <a:schemeClr val="tx1"/>
          </a:solidFill>
          <a:latin typeface="+mn-lt"/>
          <a:ea typeface="+mn-ea"/>
          <a:cs typeface="+mn-cs"/>
        </a:defRPr>
      </a:lvl7pPr>
      <a:lvl8pPr marL="3197089" algn="l" defTabSz="456727" rtl="0" eaLnBrk="1" latinLnBrk="0" hangingPunct="1">
        <a:defRPr sz="1800" kern="1200">
          <a:solidFill>
            <a:schemeClr val="tx1"/>
          </a:solidFill>
          <a:latin typeface="+mn-lt"/>
          <a:ea typeface="+mn-ea"/>
          <a:cs typeface="+mn-cs"/>
        </a:defRPr>
      </a:lvl8pPr>
      <a:lvl9pPr marL="3653816" algn="l" defTabSz="45672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48" tIns="45680" rIns="91348" bIns="45680" numCol="1" anchor="ctr" anchorCtr="0" compatLnSpc="1">
            <a:prstTxWarp prst="textNoShape">
              <a:avLst/>
            </a:prstTxWarp>
          </a:bodyPr>
          <a:lstStyle/>
          <a:p>
            <a:pPr lvl="0"/>
            <a:r>
              <a:rPr lang="en-AU" altLang="en-US"/>
              <a:t>Click to edit Master title style</a:t>
            </a:r>
            <a:endParaRPr lang="en-NZ" altLang="en-US"/>
          </a:p>
        </p:txBody>
      </p:sp>
      <p:sp>
        <p:nvSpPr>
          <p:cNvPr id="4099" name="Text Placeholder 2"/>
          <p:cNvSpPr>
            <a:spLocks noGrp="1"/>
          </p:cNvSpPr>
          <p:nvPr>
            <p:ph type="body" idx="1"/>
          </p:nvPr>
        </p:nvSpPr>
        <p:spPr bwMode="auto">
          <a:xfrm>
            <a:off x="609605" y="1600200"/>
            <a:ext cx="8331200" cy="425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48" tIns="45680" rIns="91348" bIns="45680" numCol="1" anchor="t" anchorCtr="0" compatLnSpc="1">
            <a:prstTxWarp prst="textNoShape">
              <a:avLst/>
            </a:prstTxWarp>
          </a:bodyPr>
          <a:lstStyle/>
          <a:p>
            <a:pPr lvl="0"/>
            <a:r>
              <a:rPr lang="en-NZ" altLang="en-US"/>
              <a:t>Master text styles Click to edit</a:t>
            </a:r>
          </a:p>
          <a:p>
            <a:pPr lvl="1"/>
            <a:r>
              <a:rPr lang="en-NZ" altLang="en-US"/>
              <a:t>Second level</a:t>
            </a:r>
          </a:p>
          <a:p>
            <a:pPr lvl="2"/>
            <a:r>
              <a:rPr lang="en-NZ" altLang="en-US"/>
              <a:t>Third level</a:t>
            </a:r>
          </a:p>
          <a:p>
            <a:pPr lvl="3"/>
            <a:r>
              <a:rPr lang="en-NZ" altLang="en-US"/>
              <a:t>Fourth level</a:t>
            </a:r>
          </a:p>
          <a:p>
            <a:pPr lvl="4"/>
            <a:r>
              <a:rPr lang="en-NZ" altLang="en-US"/>
              <a:t>Fifth level</a:t>
            </a:r>
          </a:p>
        </p:txBody>
      </p:sp>
      <p:sp>
        <p:nvSpPr>
          <p:cNvPr id="6148" name="TextBox 18"/>
          <p:cNvSpPr txBox="1">
            <a:spLocks noChangeArrowheads="1"/>
          </p:cNvSpPr>
          <p:nvPr/>
        </p:nvSpPr>
        <p:spPr bwMode="auto">
          <a:xfrm>
            <a:off x="7281395" y="2405063"/>
            <a:ext cx="1386417" cy="3692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48" tIns="45680" rIns="91348" bIns="4568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6727" eaLnBrk="1" fontAlgn="base" hangingPunct="1">
              <a:spcBef>
                <a:spcPct val="0"/>
              </a:spcBef>
              <a:spcAft>
                <a:spcPct val="0"/>
              </a:spcAft>
              <a:defRPr/>
            </a:pPr>
            <a:endParaRPr lang="en-US" sz="1800">
              <a:solidFill>
                <a:prstClr val="black"/>
              </a:solidFill>
              <a:latin typeface="Gill Sans" charset="0"/>
            </a:endParaRPr>
          </a:p>
        </p:txBody>
      </p:sp>
      <p:sp>
        <p:nvSpPr>
          <p:cNvPr id="6149" name="Slide Number Placeholder 5"/>
          <p:cNvSpPr txBox="1">
            <a:spLocks/>
          </p:cNvSpPr>
          <p:nvPr/>
        </p:nvSpPr>
        <p:spPr bwMode="auto">
          <a:xfrm>
            <a:off x="9865785" y="5491195"/>
            <a:ext cx="1049867"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48" tIns="45680" rIns="91348" bIns="45680"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defTabSz="456727" eaLnBrk="1" fontAlgn="base" hangingPunct="1">
              <a:spcBef>
                <a:spcPct val="0"/>
              </a:spcBef>
              <a:spcAft>
                <a:spcPct val="0"/>
              </a:spcAft>
              <a:defRPr/>
            </a:pPr>
            <a:endParaRPr lang="en-US" sz="800">
              <a:solidFill>
                <a:prstClr val="white"/>
              </a:solidFill>
              <a:latin typeface="Minion Pro" charset="0"/>
              <a:cs typeface="Minion Pro" charset="0"/>
            </a:endParaRPr>
          </a:p>
        </p:txBody>
      </p:sp>
      <p:sp>
        <p:nvSpPr>
          <p:cNvPr id="12" name="Footer Placeholder 8"/>
          <p:cNvSpPr>
            <a:spLocks noGrp="1"/>
          </p:cNvSpPr>
          <p:nvPr>
            <p:ph type="ftr" sz="quarter" idx="3"/>
          </p:nvPr>
        </p:nvSpPr>
        <p:spPr>
          <a:xfrm>
            <a:off x="609605" y="6078564"/>
            <a:ext cx="8331200" cy="619126"/>
          </a:xfrm>
          <a:prstGeom prst="rect">
            <a:avLst/>
          </a:prstGeom>
        </p:spPr>
        <p:txBody>
          <a:bodyPr vert="horz" wrap="square" lIns="91348" tIns="45680" rIns="91348" bIns="45680" numCol="1" anchor="t" anchorCtr="0" compatLnSpc="1">
            <a:prstTxWarp prst="textNoShape">
              <a:avLst/>
            </a:prstTxWarp>
          </a:bodyPr>
          <a:lstStyle>
            <a:lvl1pPr>
              <a:defRPr sz="1000">
                <a:solidFill>
                  <a:srgbClr val="7F7F7F"/>
                </a:solidFill>
                <a:latin typeface="Gill Sans MT" charset="0"/>
                <a:ea typeface="ＭＳ Ｐゴシック" charset="0"/>
                <a:cs typeface="ＭＳ Ｐゴシック" charset="0"/>
              </a:defRPr>
            </a:lvl1pPr>
          </a:lstStyle>
          <a:p>
            <a:pPr defTabSz="456727" fontAlgn="base">
              <a:spcBef>
                <a:spcPct val="0"/>
              </a:spcBef>
              <a:spcAft>
                <a:spcPct val="0"/>
              </a:spcAft>
              <a:defRPr/>
            </a:pPr>
            <a:r>
              <a:rPr lang="en-US"/>
              <a:t>Click to edit footer</a:t>
            </a:r>
          </a:p>
        </p:txBody>
      </p:sp>
    </p:spTree>
    <p:extLst>
      <p:ext uri="{BB962C8B-B14F-4D97-AF65-F5344CB8AC3E}">
        <p14:creationId xmlns:p14="http://schemas.microsoft.com/office/powerpoint/2010/main" val="332777220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Lst>
  <p:hf sldNum="0" hdr="0" ftr="0" dt="0"/>
  <p:txStyles>
    <p:titleStyle>
      <a:lvl1pPr algn="l" defTabSz="456727" rtl="0" eaLnBrk="0" fontAlgn="base" hangingPunct="0">
        <a:spcBef>
          <a:spcPct val="0"/>
        </a:spcBef>
        <a:spcAft>
          <a:spcPct val="0"/>
        </a:spcAft>
        <a:defRPr sz="3200" b="1" kern="1200">
          <a:solidFill>
            <a:srgbClr val="14143F"/>
          </a:solidFill>
          <a:latin typeface="Gill Sans"/>
          <a:ea typeface="MS PGothic" panose="020B0600070205080204" pitchFamily="34" charset="-128"/>
          <a:cs typeface="Gill Sans"/>
        </a:defRPr>
      </a:lvl1pPr>
      <a:lvl2pPr algn="l" defTabSz="456727" rtl="0" eaLnBrk="0" fontAlgn="base" hangingPunct="0">
        <a:spcBef>
          <a:spcPct val="0"/>
        </a:spcBef>
        <a:spcAft>
          <a:spcPct val="0"/>
        </a:spcAft>
        <a:defRPr sz="3200" b="1">
          <a:solidFill>
            <a:srgbClr val="14143F"/>
          </a:solidFill>
          <a:latin typeface="Gill Sans" charset="0"/>
          <a:ea typeface="MS PGothic" panose="020B0600070205080204" pitchFamily="34" charset="-128"/>
        </a:defRPr>
      </a:lvl2pPr>
      <a:lvl3pPr algn="l" defTabSz="456727" rtl="0" eaLnBrk="0" fontAlgn="base" hangingPunct="0">
        <a:spcBef>
          <a:spcPct val="0"/>
        </a:spcBef>
        <a:spcAft>
          <a:spcPct val="0"/>
        </a:spcAft>
        <a:defRPr sz="3200" b="1">
          <a:solidFill>
            <a:srgbClr val="14143F"/>
          </a:solidFill>
          <a:latin typeface="Gill Sans" charset="0"/>
          <a:ea typeface="MS PGothic" panose="020B0600070205080204" pitchFamily="34" charset="-128"/>
        </a:defRPr>
      </a:lvl3pPr>
      <a:lvl4pPr algn="l" defTabSz="456727" rtl="0" eaLnBrk="0" fontAlgn="base" hangingPunct="0">
        <a:spcBef>
          <a:spcPct val="0"/>
        </a:spcBef>
        <a:spcAft>
          <a:spcPct val="0"/>
        </a:spcAft>
        <a:defRPr sz="3200" b="1">
          <a:solidFill>
            <a:srgbClr val="14143F"/>
          </a:solidFill>
          <a:latin typeface="Gill Sans" charset="0"/>
          <a:ea typeface="MS PGothic" panose="020B0600070205080204" pitchFamily="34" charset="-128"/>
        </a:defRPr>
      </a:lvl4pPr>
      <a:lvl5pPr algn="l" defTabSz="456727" rtl="0" eaLnBrk="0" fontAlgn="base" hangingPunct="0">
        <a:spcBef>
          <a:spcPct val="0"/>
        </a:spcBef>
        <a:spcAft>
          <a:spcPct val="0"/>
        </a:spcAft>
        <a:defRPr sz="3200" b="1">
          <a:solidFill>
            <a:srgbClr val="14143F"/>
          </a:solidFill>
          <a:latin typeface="Gill Sans" charset="0"/>
          <a:ea typeface="MS PGothic" panose="020B0600070205080204" pitchFamily="34" charset="-128"/>
        </a:defRPr>
      </a:lvl5pPr>
      <a:lvl6pPr marL="456727" algn="l" defTabSz="456727" rtl="0" fontAlgn="base">
        <a:spcBef>
          <a:spcPct val="0"/>
        </a:spcBef>
        <a:spcAft>
          <a:spcPct val="0"/>
        </a:spcAft>
        <a:defRPr sz="3200" b="1">
          <a:solidFill>
            <a:srgbClr val="14143F"/>
          </a:solidFill>
          <a:latin typeface="Gill Sans" charset="0"/>
          <a:ea typeface="ＭＳ Ｐゴシック" charset="0"/>
        </a:defRPr>
      </a:lvl6pPr>
      <a:lvl7pPr marL="913453" algn="l" defTabSz="456727" rtl="0" fontAlgn="base">
        <a:spcBef>
          <a:spcPct val="0"/>
        </a:spcBef>
        <a:spcAft>
          <a:spcPct val="0"/>
        </a:spcAft>
        <a:defRPr sz="3200" b="1">
          <a:solidFill>
            <a:srgbClr val="14143F"/>
          </a:solidFill>
          <a:latin typeface="Gill Sans" charset="0"/>
          <a:ea typeface="ＭＳ Ｐゴシック" charset="0"/>
        </a:defRPr>
      </a:lvl7pPr>
      <a:lvl8pPr marL="1370182" algn="l" defTabSz="456727" rtl="0" fontAlgn="base">
        <a:spcBef>
          <a:spcPct val="0"/>
        </a:spcBef>
        <a:spcAft>
          <a:spcPct val="0"/>
        </a:spcAft>
        <a:defRPr sz="3200" b="1">
          <a:solidFill>
            <a:srgbClr val="14143F"/>
          </a:solidFill>
          <a:latin typeface="Gill Sans" charset="0"/>
          <a:ea typeface="ＭＳ Ｐゴシック" charset="0"/>
        </a:defRPr>
      </a:lvl8pPr>
      <a:lvl9pPr marL="1826909" algn="l" defTabSz="456727" rtl="0" fontAlgn="base">
        <a:spcBef>
          <a:spcPct val="0"/>
        </a:spcBef>
        <a:spcAft>
          <a:spcPct val="0"/>
        </a:spcAft>
        <a:defRPr sz="3200" b="1">
          <a:solidFill>
            <a:srgbClr val="14143F"/>
          </a:solidFill>
          <a:latin typeface="Gill Sans" charset="0"/>
          <a:ea typeface="ＭＳ Ｐゴシック" charset="0"/>
        </a:defRPr>
      </a:lvl9pPr>
    </p:titleStyle>
    <p:bodyStyle>
      <a:lvl1pPr marL="342545" indent="-342545" algn="l" defTabSz="456727" rtl="0" eaLnBrk="0" fontAlgn="base" hangingPunct="0">
        <a:spcBef>
          <a:spcPct val="20000"/>
        </a:spcBef>
        <a:spcAft>
          <a:spcPct val="0"/>
        </a:spcAft>
        <a:buClr>
          <a:srgbClr val="14143F"/>
        </a:buClr>
        <a:buFont typeface="Arial" panose="020B0604020202020204" pitchFamily="34" charset="0"/>
        <a:buChar char="•"/>
        <a:defRPr sz="3200" kern="1200">
          <a:solidFill>
            <a:srgbClr val="14143F"/>
          </a:solidFill>
          <a:latin typeface="Gill Sans"/>
          <a:ea typeface="MS PGothic" panose="020B0600070205080204" pitchFamily="34" charset="-128"/>
          <a:cs typeface="Gill Sans"/>
        </a:defRPr>
      </a:lvl1pPr>
      <a:lvl2pPr marL="742181" indent="-285457" algn="l" defTabSz="456727" rtl="0" eaLnBrk="0" fontAlgn="base" hangingPunct="0">
        <a:spcBef>
          <a:spcPct val="20000"/>
        </a:spcBef>
        <a:spcAft>
          <a:spcPct val="0"/>
        </a:spcAft>
        <a:buClr>
          <a:srgbClr val="14143F"/>
        </a:buClr>
        <a:buFont typeface="Arial" panose="020B0604020202020204" pitchFamily="34" charset="0"/>
        <a:buChar char="–"/>
        <a:defRPr sz="2800" kern="1200">
          <a:solidFill>
            <a:srgbClr val="14143F"/>
          </a:solidFill>
          <a:latin typeface="Gill Sans"/>
          <a:ea typeface="MS PGothic" panose="020B0600070205080204" pitchFamily="34" charset="-128"/>
          <a:cs typeface="Gill Sans"/>
        </a:defRPr>
      </a:lvl2pPr>
      <a:lvl3pPr marL="1141823" indent="-228364" algn="l" defTabSz="456727" rtl="0" eaLnBrk="0" fontAlgn="base" hangingPunct="0">
        <a:spcBef>
          <a:spcPct val="20000"/>
        </a:spcBef>
        <a:spcAft>
          <a:spcPct val="0"/>
        </a:spcAft>
        <a:buClr>
          <a:srgbClr val="14143F"/>
        </a:buClr>
        <a:buFont typeface="Arial" panose="020B0604020202020204" pitchFamily="34" charset="0"/>
        <a:buChar char="•"/>
        <a:defRPr sz="2400" kern="1200">
          <a:solidFill>
            <a:srgbClr val="14143F"/>
          </a:solidFill>
          <a:latin typeface="Gill Sans"/>
          <a:ea typeface="MS PGothic" panose="020B0600070205080204" pitchFamily="34" charset="-128"/>
          <a:cs typeface="Gill Sans"/>
        </a:defRPr>
      </a:lvl3pPr>
      <a:lvl4pPr marL="1598540" indent="-228364" algn="l" defTabSz="456727" rtl="0" eaLnBrk="0" fontAlgn="base" hangingPunct="0">
        <a:spcBef>
          <a:spcPct val="20000"/>
        </a:spcBef>
        <a:spcAft>
          <a:spcPct val="0"/>
        </a:spcAft>
        <a:buClr>
          <a:srgbClr val="14143F"/>
        </a:buClr>
        <a:buFont typeface="Arial" panose="020B0604020202020204" pitchFamily="34" charset="0"/>
        <a:buChar char="–"/>
        <a:defRPr sz="2000" kern="1200">
          <a:solidFill>
            <a:srgbClr val="14143F"/>
          </a:solidFill>
          <a:latin typeface="Gill Sans"/>
          <a:ea typeface="MS PGothic" panose="020B0600070205080204" pitchFamily="34" charset="-128"/>
          <a:cs typeface="Gill Sans"/>
        </a:defRPr>
      </a:lvl4pPr>
      <a:lvl5pPr marL="2055272" indent="-228364" algn="l" defTabSz="456727" rtl="0" eaLnBrk="0" fontAlgn="base" hangingPunct="0">
        <a:spcBef>
          <a:spcPct val="20000"/>
        </a:spcBef>
        <a:spcAft>
          <a:spcPct val="0"/>
        </a:spcAft>
        <a:buClr>
          <a:srgbClr val="14143F"/>
        </a:buClr>
        <a:buFont typeface="Arial" panose="020B0604020202020204" pitchFamily="34" charset="0"/>
        <a:buChar char="»"/>
        <a:defRPr sz="2000" kern="1200">
          <a:solidFill>
            <a:srgbClr val="14143F"/>
          </a:solidFill>
          <a:latin typeface="Gill Sans"/>
          <a:ea typeface="MS PGothic" panose="020B0600070205080204" pitchFamily="34" charset="-128"/>
          <a:cs typeface="Gill Sans"/>
        </a:defRPr>
      </a:lvl5pPr>
      <a:lvl6pPr marL="2512001" indent="-228364" algn="l" defTabSz="456727" rtl="0" eaLnBrk="1" latinLnBrk="0" hangingPunct="1">
        <a:spcBef>
          <a:spcPct val="20000"/>
        </a:spcBef>
        <a:buFont typeface="Arial"/>
        <a:buChar char="•"/>
        <a:defRPr sz="2000" kern="1200">
          <a:solidFill>
            <a:schemeClr val="tx1"/>
          </a:solidFill>
          <a:latin typeface="+mn-lt"/>
          <a:ea typeface="+mn-ea"/>
          <a:cs typeface="+mn-cs"/>
        </a:defRPr>
      </a:lvl6pPr>
      <a:lvl7pPr marL="2968729" indent="-228364" algn="l" defTabSz="456727" rtl="0" eaLnBrk="1" latinLnBrk="0" hangingPunct="1">
        <a:spcBef>
          <a:spcPct val="20000"/>
        </a:spcBef>
        <a:buFont typeface="Arial"/>
        <a:buChar char="•"/>
        <a:defRPr sz="2000" kern="1200">
          <a:solidFill>
            <a:schemeClr val="tx1"/>
          </a:solidFill>
          <a:latin typeface="+mn-lt"/>
          <a:ea typeface="+mn-ea"/>
          <a:cs typeface="+mn-cs"/>
        </a:defRPr>
      </a:lvl7pPr>
      <a:lvl8pPr marL="3425455" indent="-228364" algn="l" defTabSz="456727" rtl="0" eaLnBrk="1" latinLnBrk="0" hangingPunct="1">
        <a:spcBef>
          <a:spcPct val="20000"/>
        </a:spcBef>
        <a:buFont typeface="Arial"/>
        <a:buChar char="•"/>
        <a:defRPr sz="2000" kern="1200">
          <a:solidFill>
            <a:schemeClr val="tx1"/>
          </a:solidFill>
          <a:latin typeface="+mn-lt"/>
          <a:ea typeface="+mn-ea"/>
          <a:cs typeface="+mn-cs"/>
        </a:defRPr>
      </a:lvl8pPr>
      <a:lvl9pPr marL="3882184" indent="-228364" algn="l" defTabSz="45672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727" rtl="0" eaLnBrk="1" latinLnBrk="0" hangingPunct="1">
        <a:defRPr sz="1800" kern="1200">
          <a:solidFill>
            <a:schemeClr val="tx1"/>
          </a:solidFill>
          <a:latin typeface="+mn-lt"/>
          <a:ea typeface="+mn-ea"/>
          <a:cs typeface="+mn-cs"/>
        </a:defRPr>
      </a:lvl1pPr>
      <a:lvl2pPr marL="456727" algn="l" defTabSz="456727" rtl="0" eaLnBrk="1" latinLnBrk="0" hangingPunct="1">
        <a:defRPr sz="1800" kern="1200">
          <a:solidFill>
            <a:schemeClr val="tx1"/>
          </a:solidFill>
          <a:latin typeface="+mn-lt"/>
          <a:ea typeface="+mn-ea"/>
          <a:cs typeface="+mn-cs"/>
        </a:defRPr>
      </a:lvl2pPr>
      <a:lvl3pPr marL="913453" algn="l" defTabSz="456727" rtl="0" eaLnBrk="1" latinLnBrk="0" hangingPunct="1">
        <a:defRPr sz="1800" kern="1200">
          <a:solidFill>
            <a:schemeClr val="tx1"/>
          </a:solidFill>
          <a:latin typeface="+mn-lt"/>
          <a:ea typeface="+mn-ea"/>
          <a:cs typeface="+mn-cs"/>
        </a:defRPr>
      </a:lvl3pPr>
      <a:lvl4pPr marL="1370182" algn="l" defTabSz="456727" rtl="0" eaLnBrk="1" latinLnBrk="0" hangingPunct="1">
        <a:defRPr sz="1800" kern="1200">
          <a:solidFill>
            <a:schemeClr val="tx1"/>
          </a:solidFill>
          <a:latin typeface="+mn-lt"/>
          <a:ea typeface="+mn-ea"/>
          <a:cs typeface="+mn-cs"/>
        </a:defRPr>
      </a:lvl4pPr>
      <a:lvl5pPr marL="1826909" algn="l" defTabSz="456727" rtl="0" eaLnBrk="1" latinLnBrk="0" hangingPunct="1">
        <a:defRPr sz="1800" kern="1200">
          <a:solidFill>
            <a:schemeClr val="tx1"/>
          </a:solidFill>
          <a:latin typeface="+mn-lt"/>
          <a:ea typeface="+mn-ea"/>
          <a:cs typeface="+mn-cs"/>
        </a:defRPr>
      </a:lvl5pPr>
      <a:lvl6pPr marL="2283637" algn="l" defTabSz="456727" rtl="0" eaLnBrk="1" latinLnBrk="0" hangingPunct="1">
        <a:defRPr sz="1800" kern="1200">
          <a:solidFill>
            <a:schemeClr val="tx1"/>
          </a:solidFill>
          <a:latin typeface="+mn-lt"/>
          <a:ea typeface="+mn-ea"/>
          <a:cs typeface="+mn-cs"/>
        </a:defRPr>
      </a:lvl6pPr>
      <a:lvl7pPr marL="2740367" algn="l" defTabSz="456727" rtl="0" eaLnBrk="1" latinLnBrk="0" hangingPunct="1">
        <a:defRPr sz="1800" kern="1200">
          <a:solidFill>
            <a:schemeClr val="tx1"/>
          </a:solidFill>
          <a:latin typeface="+mn-lt"/>
          <a:ea typeface="+mn-ea"/>
          <a:cs typeface="+mn-cs"/>
        </a:defRPr>
      </a:lvl7pPr>
      <a:lvl8pPr marL="3197089" algn="l" defTabSz="456727" rtl="0" eaLnBrk="1" latinLnBrk="0" hangingPunct="1">
        <a:defRPr sz="1800" kern="1200">
          <a:solidFill>
            <a:schemeClr val="tx1"/>
          </a:solidFill>
          <a:latin typeface="+mn-lt"/>
          <a:ea typeface="+mn-ea"/>
          <a:cs typeface="+mn-cs"/>
        </a:defRPr>
      </a:lvl8pPr>
      <a:lvl9pPr marL="3653816" algn="l" defTabSz="45672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8E445D-631C-4A4E-87EF-5CC160E5F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00C386F2-1592-F34C-B14D-F2460A6A2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62EC4E-6E5E-2248-8EFB-7B787E306E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03E50-33DB-E34B-8130-5E61EEE06483}" type="datetimeFigureOut">
              <a:rPr lang="en-US" smtClean="0"/>
              <a:t>7/15/21</a:t>
            </a:fld>
            <a:endParaRPr lang="en-US"/>
          </a:p>
        </p:txBody>
      </p:sp>
      <p:sp>
        <p:nvSpPr>
          <p:cNvPr id="5" name="Footer Placeholder 4">
            <a:extLst>
              <a:ext uri="{FF2B5EF4-FFF2-40B4-BE49-F238E27FC236}">
                <a16:creationId xmlns:a16="http://schemas.microsoft.com/office/drawing/2014/main" id="{AF9B406F-BF7C-E343-8451-61B88849C9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936145-7A50-A046-9F06-E9DA7986F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50344C-2255-9E42-BEDD-306F9CE2948C}" type="slidenum">
              <a:rPr lang="en-US" smtClean="0"/>
              <a:t>‹#›</a:t>
            </a:fld>
            <a:endParaRPr lang="en-US"/>
          </a:p>
        </p:txBody>
      </p:sp>
    </p:spTree>
    <p:extLst>
      <p:ext uri="{BB962C8B-B14F-4D97-AF65-F5344CB8AC3E}">
        <p14:creationId xmlns:p14="http://schemas.microsoft.com/office/powerpoint/2010/main" val="426167182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2.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3.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4.tiff"/><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slide" Target="slide31.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6.xml"/><Relationship Id="rId4" Type="http://schemas.openxmlformats.org/officeDocument/2006/relationships/image" Target="../media/image31.JP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6.xml"/><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slide" Target="slide31.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slide" Target="slide31.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slide" Target="slide31.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slide" Target="slide31.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slide" Target="slide31.xml"/><Relationship Id="rId5" Type="http://schemas.openxmlformats.org/officeDocument/2006/relationships/image" Target="../media/image26.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tiff"/></Relationships>
</file>

<file path=ppt/slides/_rels/slide6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slide" Target="slide10.xml"/><Relationship Id="rId18" Type="http://schemas.openxmlformats.org/officeDocument/2006/relationships/slide" Target="slide40.xml"/><Relationship Id="rId3" Type="http://schemas.openxmlformats.org/officeDocument/2006/relationships/image" Target="../media/image49.png"/><Relationship Id="rId21" Type="http://schemas.openxmlformats.org/officeDocument/2006/relationships/image" Target="../media/image19.tiff"/><Relationship Id="rId7" Type="http://schemas.openxmlformats.org/officeDocument/2006/relationships/image" Target="../media/image53.png"/><Relationship Id="rId12" Type="http://schemas.openxmlformats.org/officeDocument/2006/relationships/slide" Target="slide9.xml"/><Relationship Id="rId17" Type="http://schemas.openxmlformats.org/officeDocument/2006/relationships/slide" Target="slide28.xml"/><Relationship Id="rId2" Type="http://schemas.openxmlformats.org/officeDocument/2006/relationships/image" Target="../media/image48.png"/><Relationship Id="rId16" Type="http://schemas.openxmlformats.org/officeDocument/2006/relationships/slide" Target="slide24.xml"/><Relationship Id="rId20" Type="http://schemas.openxmlformats.org/officeDocument/2006/relationships/slide" Target="slide59.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slide" Target="slide17.xml"/><Relationship Id="rId10" Type="http://schemas.openxmlformats.org/officeDocument/2006/relationships/image" Target="../media/image56.png"/><Relationship Id="rId19" Type="http://schemas.openxmlformats.org/officeDocument/2006/relationships/slide" Target="slide50.xml"/><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slide" Target="slide16.xml"/><Relationship Id="rId22"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1.xml"/><Relationship Id="rId7" Type="http://schemas.openxmlformats.org/officeDocument/2006/relationships/slide" Target="slide10.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8.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89400" y="-4344358"/>
            <a:ext cx="9843644" cy="14999471"/>
          </a:xfrm>
          <a:prstGeom prst="rect">
            <a:avLst/>
          </a:prstGeom>
        </p:spPr>
      </p:pic>
      <p:sp>
        <p:nvSpPr>
          <p:cNvPr id="3" name="Subtitle 2">
            <a:extLst>
              <a:ext uri="{FF2B5EF4-FFF2-40B4-BE49-F238E27FC236}">
                <a16:creationId xmlns:a16="http://schemas.microsoft.com/office/drawing/2014/main" id="{0D6A0DEE-CD50-5443-A544-C03F74E3259A}"/>
              </a:ext>
            </a:extLst>
          </p:cNvPr>
          <p:cNvSpPr>
            <a:spLocks noGrp="1"/>
          </p:cNvSpPr>
          <p:nvPr>
            <p:ph type="subTitle" idx="4294967295"/>
          </p:nvPr>
        </p:nvSpPr>
        <p:spPr>
          <a:xfrm>
            <a:off x="1683020" y="6035711"/>
            <a:ext cx="9144000" cy="1655762"/>
          </a:xfrm>
        </p:spPr>
        <p:txBody>
          <a:bodyPr>
            <a:normAutofit/>
          </a:bodyPr>
          <a:lstStyle/>
          <a:p>
            <a:pPr marL="0" indent="0" algn="ctr">
              <a:spcBef>
                <a:spcPts val="200"/>
              </a:spcBef>
              <a:buNone/>
            </a:pPr>
            <a:r>
              <a:rPr lang="en-US" sz="2400"/>
              <a:t>Niels Kjærgaard</a:t>
            </a:r>
          </a:p>
          <a:p>
            <a:pPr marL="0" indent="0" algn="ctr">
              <a:spcBef>
                <a:spcPts val="200"/>
              </a:spcBef>
              <a:buNone/>
            </a:pPr>
            <a:r>
              <a:rPr lang="en-US" sz="2400"/>
              <a:t>University of Otago</a:t>
            </a:r>
          </a:p>
        </p:txBody>
      </p:sp>
      <p:sp>
        <p:nvSpPr>
          <p:cNvPr id="4" name="Rectangle 3">
            <a:extLst>
              <a:ext uri="{FF2B5EF4-FFF2-40B4-BE49-F238E27FC236}">
                <a16:creationId xmlns:a16="http://schemas.microsoft.com/office/drawing/2014/main" id="{F4E2518D-F1B4-984A-B522-C18FE0615B0E}"/>
              </a:ext>
            </a:extLst>
          </p:cNvPr>
          <p:cNvSpPr/>
          <p:nvPr/>
        </p:nvSpPr>
        <p:spPr>
          <a:xfrm>
            <a:off x="4465144" y="176635"/>
            <a:ext cx="184731" cy="584775"/>
          </a:xfrm>
          <a:prstGeom prst="rect">
            <a:avLst/>
          </a:prstGeom>
          <a:effectLst>
            <a:outerShdw blurRad="50800" dist="38100" dir="2700000" algn="tl" rotWithShape="0">
              <a:prstClr val="black">
                <a:alpha val="40000"/>
              </a:prstClr>
            </a:outerShdw>
          </a:effectLst>
        </p:spPr>
        <p:txBody>
          <a:bodyPr wrap="none">
            <a:spAutoFit/>
          </a:bodyPr>
          <a:lstStyle/>
          <a:p>
            <a:endParaRPr lang="en-US" sz="3200"/>
          </a:p>
        </p:txBody>
      </p:sp>
      <p:sp>
        <p:nvSpPr>
          <p:cNvPr id="10" name="Rectangle 9"/>
          <p:cNvSpPr/>
          <p:nvPr/>
        </p:nvSpPr>
        <p:spPr>
          <a:xfrm>
            <a:off x="-98203" y="0"/>
            <a:ext cx="12290203"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Cloud 4">
            <a:extLst>
              <a:ext uri="{FF2B5EF4-FFF2-40B4-BE49-F238E27FC236}">
                <a16:creationId xmlns:a16="http://schemas.microsoft.com/office/drawing/2014/main" id="{C1E095EB-4351-3945-A50D-6571A2DCF469}"/>
              </a:ext>
            </a:extLst>
          </p:cNvPr>
          <p:cNvSpPr/>
          <p:nvPr/>
        </p:nvSpPr>
        <p:spPr>
          <a:xfrm>
            <a:off x="11748655" y="6553200"/>
            <a:ext cx="207818" cy="180109"/>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D76D07-14E2-F249-8803-6A090063E0B8}"/>
              </a:ext>
            </a:extLst>
          </p:cNvPr>
          <p:cNvPicPr>
            <a:picLocks noChangeAspect="1"/>
          </p:cNvPicPr>
          <p:nvPr/>
        </p:nvPicPr>
        <p:blipFill>
          <a:blip r:embed="rId4"/>
          <a:stretch>
            <a:fillRect/>
          </a:stretch>
        </p:blipFill>
        <p:spPr>
          <a:xfrm>
            <a:off x="5372100" y="2990850"/>
            <a:ext cx="1447800" cy="876300"/>
          </a:xfrm>
          <a:prstGeom prst="rect">
            <a:avLst/>
          </a:prstGeom>
        </p:spPr>
      </p:pic>
      <p:pic>
        <p:nvPicPr>
          <p:cNvPr id="8" name="Picture 7">
            <a:extLst>
              <a:ext uri="{FF2B5EF4-FFF2-40B4-BE49-F238E27FC236}">
                <a16:creationId xmlns:a16="http://schemas.microsoft.com/office/drawing/2014/main" id="{1F748485-7624-7642-B381-01B9B90ACAC1}"/>
              </a:ext>
            </a:extLst>
          </p:cNvPr>
          <p:cNvPicPr>
            <a:picLocks noChangeAspect="1"/>
          </p:cNvPicPr>
          <p:nvPr/>
        </p:nvPicPr>
        <p:blipFill>
          <a:blip r:embed="rId5"/>
          <a:stretch>
            <a:fillRect/>
          </a:stretch>
        </p:blipFill>
        <p:spPr>
          <a:xfrm rot="554606">
            <a:off x="935934" y="-1817588"/>
            <a:ext cx="15155336" cy="9945931"/>
          </a:xfrm>
          <a:prstGeom prst="rect">
            <a:avLst/>
          </a:prstGeom>
          <a:effectLst>
            <a:outerShdw blurRad="50800" dist="158353" dir="10800000" algn="r" rotWithShape="0">
              <a:prstClr val="black">
                <a:alpha val="40000"/>
              </a:prstClr>
            </a:outerShdw>
          </a:effectLst>
        </p:spPr>
      </p:pic>
      <p:sp>
        <p:nvSpPr>
          <p:cNvPr id="2" name="Title 1">
            <a:extLst>
              <a:ext uri="{FF2B5EF4-FFF2-40B4-BE49-F238E27FC236}">
                <a16:creationId xmlns:a16="http://schemas.microsoft.com/office/drawing/2014/main" id="{425B4F8C-96B5-3E48-94B1-6292BD5874F8}"/>
              </a:ext>
            </a:extLst>
          </p:cNvPr>
          <p:cNvSpPr>
            <a:spLocks noGrp="1"/>
          </p:cNvSpPr>
          <p:nvPr>
            <p:ph type="title"/>
          </p:nvPr>
        </p:nvSpPr>
        <p:spPr>
          <a:xfrm>
            <a:off x="596721" y="-110880"/>
            <a:ext cx="10900353" cy="1325563"/>
          </a:xfrm>
        </p:spPr>
        <p:txBody>
          <a:bodyPr>
            <a:noAutofit/>
          </a:bodyPr>
          <a:lstStyle/>
          <a:p>
            <a:r>
              <a:rPr lang="en-NZ" sz="5400"/>
              <a:t>Crafting a talk – a personal take</a:t>
            </a:r>
          </a:p>
        </p:txBody>
      </p:sp>
    </p:spTree>
    <p:extLst>
      <p:ext uri="{BB962C8B-B14F-4D97-AF65-F5344CB8AC3E}">
        <p14:creationId xmlns:p14="http://schemas.microsoft.com/office/powerpoint/2010/main" val="2423600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3EAB-B49C-644C-8D4D-FFA9744F4A2D}"/>
              </a:ext>
            </a:extLst>
          </p:cNvPr>
          <p:cNvSpPr>
            <a:spLocks noGrp="1"/>
          </p:cNvSpPr>
          <p:nvPr>
            <p:ph type="title"/>
          </p:nvPr>
        </p:nvSpPr>
        <p:spPr>
          <a:xfrm>
            <a:off x="172278" y="256592"/>
            <a:ext cx="10515600" cy="1325563"/>
          </a:xfrm>
        </p:spPr>
        <p:txBody>
          <a:bodyPr>
            <a:normAutofit fontScale="90000"/>
          </a:bodyPr>
          <a:lstStyle/>
          <a:p>
            <a:r>
              <a:rPr lang="en-US"/>
              <a:t>Life is short – People’s time is precious:</a:t>
            </a:r>
            <a:br>
              <a:rPr lang="en-US"/>
            </a:br>
            <a:r>
              <a:rPr lang="en-US">
                <a:solidFill>
                  <a:srgbClr val="B50000"/>
                </a:solidFill>
              </a:rPr>
              <a:t>You need give them something valuable to carry from you talk</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24" name="Ink 23">
                <a:extLst>
                  <a:ext uri="{FF2B5EF4-FFF2-40B4-BE49-F238E27FC236}">
                    <a16:creationId xmlns:a16="http://schemas.microsoft.com/office/drawing/2014/main" id="{20DE8402-04A1-E449-8DA9-91A3DAE9C9B6}"/>
                  </a:ext>
                </a:extLst>
              </p14:cNvPr>
              <p14:cNvContentPartPr/>
              <p14:nvPr/>
            </p14:nvContentPartPr>
            <p14:xfrm>
              <a:off x="4241178" y="919373"/>
              <a:ext cx="2521440" cy="54720"/>
            </p14:xfrm>
          </p:contentPart>
        </mc:Choice>
        <mc:Fallback xmlns="">
          <p:pic>
            <p:nvPicPr>
              <p:cNvPr id="24" name="Ink 23">
                <a:extLst>
                  <a:ext uri="{FF2B5EF4-FFF2-40B4-BE49-F238E27FC236}">
                    <a16:creationId xmlns:a16="http://schemas.microsoft.com/office/drawing/2014/main" id="{20DE8402-04A1-E449-8DA9-91A3DAE9C9B6}"/>
                  </a:ext>
                </a:extLst>
              </p:cNvPr>
              <p:cNvPicPr/>
              <p:nvPr/>
            </p:nvPicPr>
            <p:blipFill>
              <a:blip r:embed="rId3"/>
              <a:stretch>
                <a:fillRect/>
              </a:stretch>
            </p:blipFill>
            <p:spPr>
              <a:xfrm>
                <a:off x="4205178" y="883733"/>
                <a:ext cx="2593080" cy="126360"/>
              </a:xfrm>
              <a:prstGeom prst="rect">
                <a:avLst/>
              </a:prstGeom>
            </p:spPr>
          </p:pic>
        </mc:Fallback>
      </mc:AlternateContent>
      <p:sp>
        <p:nvSpPr>
          <p:cNvPr id="25" name="TextBox 24">
            <a:extLst>
              <a:ext uri="{FF2B5EF4-FFF2-40B4-BE49-F238E27FC236}">
                <a16:creationId xmlns:a16="http://schemas.microsoft.com/office/drawing/2014/main" id="{233F3298-50CA-A442-9E81-C663F9E4037B}"/>
              </a:ext>
            </a:extLst>
          </p:cNvPr>
          <p:cNvSpPr txBox="1"/>
          <p:nvPr/>
        </p:nvSpPr>
        <p:spPr>
          <a:xfrm>
            <a:off x="4347412" y="1024509"/>
            <a:ext cx="537053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Tw Cen MT" panose="020B0602020104020603"/>
                <a:ea typeface="+mn-ea"/>
                <a:cs typeface="+mn-cs"/>
              </a:rPr>
              <a:t>one thing</a:t>
            </a:r>
          </a:p>
        </p:txBody>
      </p:sp>
      <p:pic>
        <p:nvPicPr>
          <p:cNvPr id="41986" name="Picture 2" descr="A young man killed in an avalanche in the Mont Blanc Massif | Chamonix.net">
            <a:extLst>
              <a:ext uri="{FF2B5EF4-FFF2-40B4-BE49-F238E27FC236}">
                <a16:creationId xmlns:a16="http://schemas.microsoft.com/office/drawing/2014/main" id="{E6C0EA61-A2F1-8D4E-BAB1-2669B8449C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63"/>
            <a:ext cx="12192000" cy="684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368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3EAB-B49C-644C-8D4D-FFA9744F4A2D}"/>
              </a:ext>
            </a:extLst>
          </p:cNvPr>
          <p:cNvSpPr>
            <a:spLocks noGrp="1"/>
          </p:cNvSpPr>
          <p:nvPr>
            <p:ph type="title"/>
          </p:nvPr>
        </p:nvSpPr>
        <p:spPr>
          <a:xfrm>
            <a:off x="172278" y="256592"/>
            <a:ext cx="10515600" cy="1325563"/>
          </a:xfrm>
        </p:spPr>
        <p:txBody>
          <a:bodyPr>
            <a:normAutofit fontScale="90000"/>
          </a:bodyPr>
          <a:lstStyle/>
          <a:p>
            <a:r>
              <a:rPr lang="en-US"/>
              <a:t>Life is short – People’s time is precious:</a:t>
            </a:r>
            <a:br>
              <a:rPr lang="en-US"/>
            </a:br>
            <a:r>
              <a:rPr lang="en-US">
                <a:solidFill>
                  <a:srgbClr val="B50000"/>
                </a:solidFill>
              </a:rPr>
              <a:t>You need give them something valuable to carry from you talk</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24" name="Ink 23">
                <a:extLst>
                  <a:ext uri="{FF2B5EF4-FFF2-40B4-BE49-F238E27FC236}">
                    <a16:creationId xmlns:a16="http://schemas.microsoft.com/office/drawing/2014/main" id="{20DE8402-04A1-E449-8DA9-91A3DAE9C9B6}"/>
                  </a:ext>
                </a:extLst>
              </p14:cNvPr>
              <p14:cNvContentPartPr/>
              <p14:nvPr/>
            </p14:nvContentPartPr>
            <p14:xfrm>
              <a:off x="4241178" y="919373"/>
              <a:ext cx="2521440" cy="54720"/>
            </p14:xfrm>
          </p:contentPart>
        </mc:Choice>
        <mc:Fallback xmlns="">
          <p:pic>
            <p:nvPicPr>
              <p:cNvPr id="24" name="Ink 23">
                <a:extLst>
                  <a:ext uri="{FF2B5EF4-FFF2-40B4-BE49-F238E27FC236}">
                    <a16:creationId xmlns:a16="http://schemas.microsoft.com/office/drawing/2014/main" id="{20DE8402-04A1-E449-8DA9-91A3DAE9C9B6}"/>
                  </a:ext>
                </a:extLst>
              </p:cNvPr>
              <p:cNvPicPr/>
              <p:nvPr/>
            </p:nvPicPr>
            <p:blipFill>
              <a:blip r:embed="rId3"/>
              <a:stretch>
                <a:fillRect/>
              </a:stretch>
            </p:blipFill>
            <p:spPr>
              <a:xfrm>
                <a:off x="4205178" y="883733"/>
                <a:ext cx="2593080" cy="126360"/>
              </a:xfrm>
              <a:prstGeom prst="rect">
                <a:avLst/>
              </a:prstGeom>
            </p:spPr>
          </p:pic>
        </mc:Fallback>
      </mc:AlternateContent>
      <p:sp>
        <p:nvSpPr>
          <p:cNvPr id="25" name="TextBox 24">
            <a:extLst>
              <a:ext uri="{FF2B5EF4-FFF2-40B4-BE49-F238E27FC236}">
                <a16:creationId xmlns:a16="http://schemas.microsoft.com/office/drawing/2014/main" id="{233F3298-50CA-A442-9E81-C663F9E4037B}"/>
              </a:ext>
            </a:extLst>
          </p:cNvPr>
          <p:cNvSpPr txBox="1"/>
          <p:nvPr/>
        </p:nvSpPr>
        <p:spPr>
          <a:xfrm>
            <a:off x="4347412" y="1024509"/>
            <a:ext cx="537053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Tw Cen MT" panose="020B0602020104020603"/>
                <a:ea typeface="+mn-ea"/>
                <a:cs typeface="+mn-cs"/>
              </a:rPr>
              <a:t>one thing</a:t>
            </a:r>
          </a:p>
        </p:txBody>
      </p:sp>
      <p:pic>
        <p:nvPicPr>
          <p:cNvPr id="41986" name="Picture 2" descr="A young man killed in an avalanche in the Mont Blanc Massif | Chamonix.net">
            <a:extLst>
              <a:ext uri="{FF2B5EF4-FFF2-40B4-BE49-F238E27FC236}">
                <a16:creationId xmlns:a16="http://schemas.microsoft.com/office/drawing/2014/main" id="{E6C0EA61-A2F1-8D4E-BAB1-2669B8449C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63"/>
            <a:ext cx="12192000" cy="68468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7DFD15F-511F-1644-B610-3A330D523959}"/>
              </a:ext>
            </a:extLst>
          </p:cNvPr>
          <p:cNvPicPr>
            <a:picLocks noChangeAspect="1"/>
          </p:cNvPicPr>
          <p:nvPr/>
        </p:nvPicPr>
        <p:blipFill>
          <a:blip r:embed="rId5"/>
          <a:stretch>
            <a:fillRect/>
          </a:stretch>
        </p:blipFill>
        <p:spPr>
          <a:xfrm>
            <a:off x="6227083" y="6350"/>
            <a:ext cx="1287595" cy="2143357"/>
          </a:xfrm>
          <a:prstGeom prst="rect">
            <a:avLst/>
          </a:prstGeom>
        </p:spPr>
      </p:pic>
    </p:spTree>
    <p:extLst>
      <p:ext uri="{BB962C8B-B14F-4D97-AF65-F5344CB8AC3E}">
        <p14:creationId xmlns:p14="http://schemas.microsoft.com/office/powerpoint/2010/main" val="3101823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F9AA8C3-182F-A043-A1C9-5E16DCC30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784" y="4913312"/>
            <a:ext cx="1873359" cy="312227"/>
          </a:xfrm>
          <a:prstGeom prst="rect">
            <a:avLst/>
          </a:prstGeom>
        </p:spPr>
      </p:pic>
      <p:pic>
        <p:nvPicPr>
          <p:cNvPr id="31" name="Picture 30">
            <a:extLst>
              <a:ext uri="{FF2B5EF4-FFF2-40B4-BE49-F238E27FC236}">
                <a16:creationId xmlns:a16="http://schemas.microsoft.com/office/drawing/2014/main" id="{3932F060-B4FC-C144-BE7E-F356035312B4}"/>
              </a:ext>
            </a:extLst>
          </p:cNvPr>
          <p:cNvPicPr>
            <a:picLocks noChangeAspect="1"/>
          </p:cNvPicPr>
          <p:nvPr/>
        </p:nvPicPr>
        <p:blipFill>
          <a:blip r:embed="rId3"/>
          <a:stretch>
            <a:fillRect/>
          </a:stretch>
        </p:blipFill>
        <p:spPr>
          <a:xfrm>
            <a:off x="4754991" y="722702"/>
            <a:ext cx="2459351" cy="4093887"/>
          </a:xfrm>
          <a:prstGeom prst="rect">
            <a:avLst/>
          </a:prstGeom>
        </p:spPr>
      </p:pic>
      <p:sp>
        <p:nvSpPr>
          <p:cNvPr id="34" name="TextBox 33">
            <a:extLst>
              <a:ext uri="{FF2B5EF4-FFF2-40B4-BE49-F238E27FC236}">
                <a16:creationId xmlns:a16="http://schemas.microsoft.com/office/drawing/2014/main" id="{F4B812D7-D6EB-B248-91F9-DC6F967A63FE}"/>
              </a:ext>
            </a:extLst>
          </p:cNvPr>
          <p:cNvSpPr txBox="1"/>
          <p:nvPr/>
        </p:nvSpPr>
        <p:spPr>
          <a:xfrm>
            <a:off x="2442624" y="399536"/>
            <a:ext cx="26843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Identify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make perfect (font size </a:t>
            </a:r>
            <a:r>
              <a:rPr kumimoji="0" lang="en-US" sz="1800" b="0" i="0" u="none" strike="noStrike" kern="1200" cap="none" spc="0" normalizeH="0" baseline="0" noProof="0" err="1">
                <a:ln>
                  <a:noFill/>
                </a:ln>
                <a:solidFill>
                  <a:prstClr val="black"/>
                </a:solidFill>
                <a:effectLst/>
                <a:uLnTx/>
                <a:uFillTx/>
                <a:latin typeface="Tw Cen MT" panose="020B0602020104020603"/>
                <a:ea typeface="+mn-ea"/>
                <a:cs typeface="+mn-cs"/>
              </a:rPr>
              <a:t>etc</a:t>
            </a: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a:t>
            </a:r>
          </a:p>
        </p:txBody>
      </p:sp>
    </p:spTree>
    <p:extLst>
      <p:ext uri="{BB962C8B-B14F-4D97-AF65-F5344CB8AC3E}">
        <p14:creationId xmlns:p14="http://schemas.microsoft.com/office/powerpoint/2010/main" val="3035344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F9AA8C3-182F-A043-A1C9-5E16DCC30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784" y="4913312"/>
            <a:ext cx="1873359" cy="312227"/>
          </a:xfrm>
          <a:prstGeom prst="rect">
            <a:avLst/>
          </a:prstGeom>
        </p:spPr>
      </p:pic>
      <p:pic>
        <p:nvPicPr>
          <p:cNvPr id="31" name="Picture 30">
            <a:extLst>
              <a:ext uri="{FF2B5EF4-FFF2-40B4-BE49-F238E27FC236}">
                <a16:creationId xmlns:a16="http://schemas.microsoft.com/office/drawing/2014/main" id="{3932F060-B4FC-C144-BE7E-F356035312B4}"/>
              </a:ext>
            </a:extLst>
          </p:cNvPr>
          <p:cNvPicPr>
            <a:picLocks noChangeAspect="1"/>
          </p:cNvPicPr>
          <p:nvPr/>
        </p:nvPicPr>
        <p:blipFill>
          <a:blip r:embed="rId3"/>
          <a:stretch>
            <a:fillRect/>
          </a:stretch>
        </p:blipFill>
        <p:spPr>
          <a:xfrm>
            <a:off x="4754991" y="722702"/>
            <a:ext cx="2459351" cy="4093887"/>
          </a:xfrm>
          <a:prstGeom prst="rect">
            <a:avLst/>
          </a:prstGeom>
        </p:spPr>
      </p:pic>
      <p:sp>
        <p:nvSpPr>
          <p:cNvPr id="33" name="TextBox 32">
            <a:extLst>
              <a:ext uri="{FF2B5EF4-FFF2-40B4-BE49-F238E27FC236}">
                <a16:creationId xmlns:a16="http://schemas.microsoft.com/office/drawing/2014/main" id="{FF461557-2FB8-C047-9CCD-7588390A3030}"/>
              </a:ext>
            </a:extLst>
          </p:cNvPr>
          <p:cNvSpPr txBox="1"/>
          <p:nvPr/>
        </p:nvSpPr>
        <p:spPr>
          <a:xfrm>
            <a:off x="2420636" y="3458123"/>
            <a:ext cx="22793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How to get there?</a:t>
            </a:r>
          </a:p>
        </p:txBody>
      </p:sp>
      <p:sp>
        <p:nvSpPr>
          <p:cNvPr id="34" name="TextBox 33">
            <a:extLst>
              <a:ext uri="{FF2B5EF4-FFF2-40B4-BE49-F238E27FC236}">
                <a16:creationId xmlns:a16="http://schemas.microsoft.com/office/drawing/2014/main" id="{F4B812D7-D6EB-B248-91F9-DC6F967A63FE}"/>
              </a:ext>
            </a:extLst>
          </p:cNvPr>
          <p:cNvSpPr txBox="1"/>
          <p:nvPr/>
        </p:nvSpPr>
        <p:spPr>
          <a:xfrm>
            <a:off x="2442624" y="399536"/>
            <a:ext cx="26843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Identify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make perfect (font size </a:t>
            </a:r>
            <a:r>
              <a:rPr kumimoji="0" lang="en-US" sz="1800" b="0" i="0" u="none" strike="noStrike" kern="1200" cap="none" spc="0" normalizeH="0" baseline="0" noProof="0" err="1">
                <a:ln>
                  <a:noFill/>
                </a:ln>
                <a:solidFill>
                  <a:prstClr val="black"/>
                </a:solidFill>
                <a:effectLst/>
                <a:uLnTx/>
                <a:uFillTx/>
                <a:latin typeface="Tw Cen MT" panose="020B0602020104020603"/>
                <a:ea typeface="+mn-ea"/>
                <a:cs typeface="+mn-cs"/>
              </a:rPr>
              <a:t>etc</a:t>
            </a: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a:t>
            </a:r>
          </a:p>
        </p:txBody>
      </p:sp>
      <p:sp>
        <p:nvSpPr>
          <p:cNvPr id="36" name="Striped Right Arrow 35">
            <a:extLst>
              <a:ext uri="{FF2B5EF4-FFF2-40B4-BE49-F238E27FC236}">
                <a16:creationId xmlns:a16="http://schemas.microsoft.com/office/drawing/2014/main" id="{B32CC891-6855-F948-A0EF-8DB3E1B0664B}"/>
              </a:ext>
            </a:extLst>
          </p:cNvPr>
          <p:cNvSpPr/>
          <p:nvPr/>
        </p:nvSpPr>
        <p:spPr>
          <a:xfrm rot="20142876">
            <a:off x="2857138" y="4021688"/>
            <a:ext cx="1855304" cy="106017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0" name="TextBox 49">
            <a:extLst>
              <a:ext uri="{FF2B5EF4-FFF2-40B4-BE49-F238E27FC236}">
                <a16:creationId xmlns:a16="http://schemas.microsoft.com/office/drawing/2014/main" id="{222B724B-AB60-EE40-8530-A84CD6082383}"/>
              </a:ext>
            </a:extLst>
          </p:cNvPr>
          <p:cNvSpPr txBox="1"/>
          <p:nvPr/>
        </p:nvSpPr>
        <p:spPr>
          <a:xfrm>
            <a:off x="3424369" y="4999096"/>
            <a:ext cx="22793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What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to explain this?</a:t>
            </a:r>
          </a:p>
        </p:txBody>
      </p:sp>
      <p:sp>
        <p:nvSpPr>
          <p:cNvPr id="2" name="TextBox 1">
            <a:extLst>
              <a:ext uri="{FF2B5EF4-FFF2-40B4-BE49-F238E27FC236}">
                <a16:creationId xmlns:a16="http://schemas.microsoft.com/office/drawing/2014/main" id="{A56B6F12-E152-9248-AC6D-47DC100615E2}"/>
              </a:ext>
            </a:extLst>
          </p:cNvPr>
          <p:cNvSpPr txBox="1"/>
          <p:nvPr/>
        </p:nvSpPr>
        <p:spPr>
          <a:xfrm>
            <a:off x="333014" y="6089132"/>
            <a:ext cx="2250831" cy="523220"/>
          </a:xfrm>
          <a:prstGeom prst="rect">
            <a:avLst/>
          </a:prstGeom>
          <a:noFill/>
        </p:spPr>
        <p:txBody>
          <a:bodyPr wrap="square" rtlCol="0">
            <a:spAutoFit/>
          </a:bodyPr>
          <a:lstStyle/>
          <a:p>
            <a:r>
              <a:rPr lang="en-US" sz="2800" b="1"/>
              <a:t>Start</a:t>
            </a:r>
          </a:p>
        </p:txBody>
      </p:sp>
    </p:spTree>
    <p:extLst>
      <p:ext uri="{BB962C8B-B14F-4D97-AF65-F5344CB8AC3E}">
        <p14:creationId xmlns:p14="http://schemas.microsoft.com/office/powerpoint/2010/main" val="113534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F9AA8C3-182F-A043-A1C9-5E16DCC30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784" y="4913312"/>
            <a:ext cx="1873359" cy="312227"/>
          </a:xfrm>
          <a:prstGeom prst="rect">
            <a:avLst/>
          </a:prstGeom>
        </p:spPr>
      </p:pic>
      <p:pic>
        <p:nvPicPr>
          <p:cNvPr id="31" name="Picture 30">
            <a:extLst>
              <a:ext uri="{FF2B5EF4-FFF2-40B4-BE49-F238E27FC236}">
                <a16:creationId xmlns:a16="http://schemas.microsoft.com/office/drawing/2014/main" id="{3932F060-B4FC-C144-BE7E-F356035312B4}"/>
              </a:ext>
            </a:extLst>
          </p:cNvPr>
          <p:cNvPicPr>
            <a:picLocks noChangeAspect="1"/>
          </p:cNvPicPr>
          <p:nvPr/>
        </p:nvPicPr>
        <p:blipFill>
          <a:blip r:embed="rId4"/>
          <a:stretch>
            <a:fillRect/>
          </a:stretch>
        </p:blipFill>
        <p:spPr>
          <a:xfrm>
            <a:off x="4754991" y="722702"/>
            <a:ext cx="2459351" cy="4093887"/>
          </a:xfrm>
          <a:prstGeom prst="rect">
            <a:avLst/>
          </a:prstGeom>
        </p:spPr>
      </p:pic>
      <p:sp>
        <p:nvSpPr>
          <p:cNvPr id="33" name="TextBox 32">
            <a:extLst>
              <a:ext uri="{FF2B5EF4-FFF2-40B4-BE49-F238E27FC236}">
                <a16:creationId xmlns:a16="http://schemas.microsoft.com/office/drawing/2014/main" id="{FF461557-2FB8-C047-9CCD-7588390A3030}"/>
              </a:ext>
            </a:extLst>
          </p:cNvPr>
          <p:cNvSpPr txBox="1"/>
          <p:nvPr/>
        </p:nvSpPr>
        <p:spPr>
          <a:xfrm>
            <a:off x="2420636" y="3458123"/>
            <a:ext cx="22793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How to get there?</a:t>
            </a:r>
          </a:p>
        </p:txBody>
      </p:sp>
      <p:sp>
        <p:nvSpPr>
          <p:cNvPr id="34" name="TextBox 33">
            <a:extLst>
              <a:ext uri="{FF2B5EF4-FFF2-40B4-BE49-F238E27FC236}">
                <a16:creationId xmlns:a16="http://schemas.microsoft.com/office/drawing/2014/main" id="{F4B812D7-D6EB-B248-91F9-DC6F967A63FE}"/>
              </a:ext>
            </a:extLst>
          </p:cNvPr>
          <p:cNvSpPr txBox="1"/>
          <p:nvPr/>
        </p:nvSpPr>
        <p:spPr>
          <a:xfrm>
            <a:off x="2442624" y="399536"/>
            <a:ext cx="26843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Identify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make perfect (font size </a:t>
            </a:r>
            <a:r>
              <a:rPr kumimoji="0" lang="en-US" sz="1800" b="0" i="0" u="none" strike="noStrike" kern="1200" cap="none" spc="0" normalizeH="0" baseline="0" noProof="0" err="1">
                <a:ln>
                  <a:noFill/>
                </a:ln>
                <a:solidFill>
                  <a:prstClr val="black"/>
                </a:solidFill>
                <a:effectLst/>
                <a:uLnTx/>
                <a:uFillTx/>
                <a:latin typeface="Tw Cen MT" panose="020B0602020104020603"/>
                <a:ea typeface="+mn-ea"/>
                <a:cs typeface="+mn-cs"/>
              </a:rPr>
              <a:t>etc</a:t>
            </a: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a:t>
            </a:r>
          </a:p>
        </p:txBody>
      </p:sp>
      <p:sp>
        <p:nvSpPr>
          <p:cNvPr id="36" name="Striped Right Arrow 35">
            <a:extLst>
              <a:ext uri="{FF2B5EF4-FFF2-40B4-BE49-F238E27FC236}">
                <a16:creationId xmlns:a16="http://schemas.microsoft.com/office/drawing/2014/main" id="{B32CC891-6855-F948-A0EF-8DB3E1B0664B}"/>
              </a:ext>
            </a:extLst>
          </p:cNvPr>
          <p:cNvSpPr/>
          <p:nvPr/>
        </p:nvSpPr>
        <p:spPr>
          <a:xfrm rot="20142876">
            <a:off x="2857138" y="4021688"/>
            <a:ext cx="1855304" cy="106017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0" name="TextBox 49">
            <a:extLst>
              <a:ext uri="{FF2B5EF4-FFF2-40B4-BE49-F238E27FC236}">
                <a16:creationId xmlns:a16="http://schemas.microsoft.com/office/drawing/2014/main" id="{222B724B-AB60-EE40-8530-A84CD6082383}"/>
              </a:ext>
            </a:extLst>
          </p:cNvPr>
          <p:cNvSpPr txBox="1"/>
          <p:nvPr/>
        </p:nvSpPr>
        <p:spPr>
          <a:xfrm>
            <a:off x="3424369" y="4999096"/>
            <a:ext cx="22793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What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to explain this?</a:t>
            </a:r>
          </a:p>
        </p:txBody>
      </p:sp>
      <p:sp>
        <p:nvSpPr>
          <p:cNvPr id="2" name="TextBox 1">
            <a:extLst>
              <a:ext uri="{FF2B5EF4-FFF2-40B4-BE49-F238E27FC236}">
                <a16:creationId xmlns:a16="http://schemas.microsoft.com/office/drawing/2014/main" id="{A56B6F12-E152-9248-AC6D-47DC100615E2}"/>
              </a:ext>
            </a:extLst>
          </p:cNvPr>
          <p:cNvSpPr txBox="1"/>
          <p:nvPr/>
        </p:nvSpPr>
        <p:spPr>
          <a:xfrm>
            <a:off x="333014" y="6089132"/>
            <a:ext cx="2250831" cy="523220"/>
          </a:xfrm>
          <a:prstGeom prst="rect">
            <a:avLst/>
          </a:prstGeom>
          <a:noFill/>
        </p:spPr>
        <p:txBody>
          <a:bodyPr wrap="square" rtlCol="0">
            <a:spAutoFit/>
          </a:bodyPr>
          <a:lstStyle/>
          <a:p>
            <a:r>
              <a:rPr lang="en-US" sz="2800" b="1"/>
              <a:t>Start</a:t>
            </a:r>
          </a:p>
        </p:txBody>
      </p:sp>
      <p:sp>
        <p:nvSpPr>
          <p:cNvPr id="9" name="TextBox 8">
            <a:extLst>
              <a:ext uri="{FF2B5EF4-FFF2-40B4-BE49-F238E27FC236}">
                <a16:creationId xmlns:a16="http://schemas.microsoft.com/office/drawing/2014/main" id="{FF39F9DE-8D6C-764E-8EE2-8F5CC0D3D8D3}"/>
              </a:ext>
            </a:extLst>
          </p:cNvPr>
          <p:cNvSpPr txBox="1"/>
          <p:nvPr/>
        </p:nvSpPr>
        <p:spPr>
          <a:xfrm>
            <a:off x="2195387" y="5828846"/>
            <a:ext cx="216010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Promise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(This is a contract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your audience)</a:t>
            </a:r>
          </a:p>
        </p:txBody>
      </p:sp>
      <p:pic>
        <p:nvPicPr>
          <p:cNvPr id="10" name="Picture 9">
            <a:extLst>
              <a:ext uri="{FF2B5EF4-FFF2-40B4-BE49-F238E27FC236}">
                <a16:creationId xmlns:a16="http://schemas.microsoft.com/office/drawing/2014/main" id="{BCED86B0-75CC-7B46-BEB4-34022DA73B6B}"/>
              </a:ext>
            </a:extLst>
          </p:cNvPr>
          <p:cNvPicPr>
            <a:picLocks noChangeAspect="1"/>
          </p:cNvPicPr>
          <p:nvPr/>
        </p:nvPicPr>
        <p:blipFill>
          <a:blip r:embed="rId5"/>
          <a:stretch>
            <a:fillRect/>
          </a:stretch>
        </p:blipFill>
        <p:spPr>
          <a:xfrm rot="5400000">
            <a:off x="283530" y="4272098"/>
            <a:ext cx="1910563" cy="1906882"/>
          </a:xfrm>
          <a:prstGeom prst="rect">
            <a:avLst/>
          </a:prstGeom>
        </p:spPr>
      </p:pic>
    </p:spTree>
    <p:extLst>
      <p:ext uri="{BB962C8B-B14F-4D97-AF65-F5344CB8AC3E}">
        <p14:creationId xmlns:p14="http://schemas.microsoft.com/office/powerpoint/2010/main" val="4189976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F9AA8C3-182F-A043-A1C9-5E16DCC30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784" y="4913312"/>
            <a:ext cx="1873359" cy="312227"/>
          </a:xfrm>
          <a:prstGeom prst="rect">
            <a:avLst/>
          </a:prstGeom>
        </p:spPr>
      </p:pic>
      <p:pic>
        <p:nvPicPr>
          <p:cNvPr id="31" name="Picture 30">
            <a:extLst>
              <a:ext uri="{FF2B5EF4-FFF2-40B4-BE49-F238E27FC236}">
                <a16:creationId xmlns:a16="http://schemas.microsoft.com/office/drawing/2014/main" id="{3932F060-B4FC-C144-BE7E-F356035312B4}"/>
              </a:ext>
            </a:extLst>
          </p:cNvPr>
          <p:cNvPicPr>
            <a:picLocks noChangeAspect="1"/>
          </p:cNvPicPr>
          <p:nvPr/>
        </p:nvPicPr>
        <p:blipFill>
          <a:blip r:embed="rId3"/>
          <a:stretch>
            <a:fillRect/>
          </a:stretch>
        </p:blipFill>
        <p:spPr>
          <a:xfrm>
            <a:off x="4754991" y="722702"/>
            <a:ext cx="2459351" cy="4093887"/>
          </a:xfrm>
          <a:prstGeom prst="rect">
            <a:avLst/>
          </a:prstGeom>
        </p:spPr>
      </p:pic>
      <p:sp>
        <p:nvSpPr>
          <p:cNvPr id="33" name="TextBox 32">
            <a:extLst>
              <a:ext uri="{FF2B5EF4-FFF2-40B4-BE49-F238E27FC236}">
                <a16:creationId xmlns:a16="http://schemas.microsoft.com/office/drawing/2014/main" id="{FF461557-2FB8-C047-9CCD-7588390A3030}"/>
              </a:ext>
            </a:extLst>
          </p:cNvPr>
          <p:cNvSpPr txBox="1"/>
          <p:nvPr/>
        </p:nvSpPr>
        <p:spPr>
          <a:xfrm>
            <a:off x="2420636" y="3458123"/>
            <a:ext cx="22793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How to get there?</a:t>
            </a:r>
          </a:p>
        </p:txBody>
      </p:sp>
      <p:sp>
        <p:nvSpPr>
          <p:cNvPr id="34" name="TextBox 33">
            <a:extLst>
              <a:ext uri="{FF2B5EF4-FFF2-40B4-BE49-F238E27FC236}">
                <a16:creationId xmlns:a16="http://schemas.microsoft.com/office/drawing/2014/main" id="{F4B812D7-D6EB-B248-91F9-DC6F967A63FE}"/>
              </a:ext>
            </a:extLst>
          </p:cNvPr>
          <p:cNvSpPr txBox="1"/>
          <p:nvPr/>
        </p:nvSpPr>
        <p:spPr>
          <a:xfrm>
            <a:off x="2442624" y="399536"/>
            <a:ext cx="26843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Identify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make perfect (font size </a:t>
            </a:r>
            <a:r>
              <a:rPr kumimoji="0" lang="en-US" sz="1800" b="0" i="0" u="none" strike="noStrike" kern="1200" cap="none" spc="0" normalizeH="0" baseline="0" noProof="0" err="1">
                <a:ln>
                  <a:noFill/>
                </a:ln>
                <a:solidFill>
                  <a:prstClr val="black"/>
                </a:solidFill>
                <a:effectLst/>
                <a:uLnTx/>
                <a:uFillTx/>
                <a:latin typeface="Tw Cen MT" panose="020B0602020104020603"/>
                <a:ea typeface="+mn-ea"/>
                <a:cs typeface="+mn-cs"/>
              </a:rPr>
              <a:t>etc</a:t>
            </a: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a:t>
            </a:r>
          </a:p>
        </p:txBody>
      </p:sp>
      <p:sp>
        <p:nvSpPr>
          <p:cNvPr id="36" name="Striped Right Arrow 35">
            <a:extLst>
              <a:ext uri="{FF2B5EF4-FFF2-40B4-BE49-F238E27FC236}">
                <a16:creationId xmlns:a16="http://schemas.microsoft.com/office/drawing/2014/main" id="{B32CC891-6855-F948-A0EF-8DB3E1B0664B}"/>
              </a:ext>
            </a:extLst>
          </p:cNvPr>
          <p:cNvSpPr/>
          <p:nvPr/>
        </p:nvSpPr>
        <p:spPr>
          <a:xfrm rot="20142876">
            <a:off x="2857138" y="4021688"/>
            <a:ext cx="1855304" cy="106017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0" name="TextBox 49">
            <a:extLst>
              <a:ext uri="{FF2B5EF4-FFF2-40B4-BE49-F238E27FC236}">
                <a16:creationId xmlns:a16="http://schemas.microsoft.com/office/drawing/2014/main" id="{222B724B-AB60-EE40-8530-A84CD6082383}"/>
              </a:ext>
            </a:extLst>
          </p:cNvPr>
          <p:cNvSpPr txBox="1"/>
          <p:nvPr/>
        </p:nvSpPr>
        <p:spPr>
          <a:xfrm>
            <a:off x="3424369" y="4999096"/>
            <a:ext cx="22793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What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to explain this?</a:t>
            </a:r>
          </a:p>
        </p:txBody>
      </p:sp>
      <p:sp>
        <p:nvSpPr>
          <p:cNvPr id="2" name="TextBox 1">
            <a:extLst>
              <a:ext uri="{FF2B5EF4-FFF2-40B4-BE49-F238E27FC236}">
                <a16:creationId xmlns:a16="http://schemas.microsoft.com/office/drawing/2014/main" id="{A56B6F12-E152-9248-AC6D-47DC100615E2}"/>
              </a:ext>
            </a:extLst>
          </p:cNvPr>
          <p:cNvSpPr txBox="1"/>
          <p:nvPr/>
        </p:nvSpPr>
        <p:spPr>
          <a:xfrm>
            <a:off x="333014" y="6089132"/>
            <a:ext cx="2250831" cy="523220"/>
          </a:xfrm>
          <a:prstGeom prst="rect">
            <a:avLst/>
          </a:prstGeom>
          <a:noFill/>
        </p:spPr>
        <p:txBody>
          <a:bodyPr wrap="square" rtlCol="0">
            <a:spAutoFit/>
          </a:bodyPr>
          <a:lstStyle/>
          <a:p>
            <a:r>
              <a:rPr lang="en-US" sz="2800" b="1"/>
              <a:t>Start</a:t>
            </a:r>
          </a:p>
        </p:txBody>
      </p:sp>
      <p:sp>
        <p:nvSpPr>
          <p:cNvPr id="9" name="TextBox 8">
            <a:extLst>
              <a:ext uri="{FF2B5EF4-FFF2-40B4-BE49-F238E27FC236}">
                <a16:creationId xmlns:a16="http://schemas.microsoft.com/office/drawing/2014/main" id="{FF39F9DE-8D6C-764E-8EE2-8F5CC0D3D8D3}"/>
              </a:ext>
            </a:extLst>
          </p:cNvPr>
          <p:cNvSpPr txBox="1"/>
          <p:nvPr/>
        </p:nvSpPr>
        <p:spPr>
          <a:xfrm>
            <a:off x="2195387" y="5828846"/>
            <a:ext cx="216010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Promise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(This is a contract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your audience)</a:t>
            </a:r>
          </a:p>
        </p:txBody>
      </p:sp>
      <p:pic>
        <p:nvPicPr>
          <p:cNvPr id="10" name="Picture 9">
            <a:extLst>
              <a:ext uri="{FF2B5EF4-FFF2-40B4-BE49-F238E27FC236}">
                <a16:creationId xmlns:a16="http://schemas.microsoft.com/office/drawing/2014/main" id="{BCED86B0-75CC-7B46-BEB4-34022DA73B6B}"/>
              </a:ext>
            </a:extLst>
          </p:cNvPr>
          <p:cNvPicPr>
            <a:picLocks noChangeAspect="1"/>
          </p:cNvPicPr>
          <p:nvPr/>
        </p:nvPicPr>
        <p:blipFill>
          <a:blip r:embed="rId4"/>
          <a:stretch>
            <a:fillRect/>
          </a:stretch>
        </p:blipFill>
        <p:spPr>
          <a:xfrm rot="5400000">
            <a:off x="283530" y="4272098"/>
            <a:ext cx="1910563" cy="1906882"/>
          </a:xfrm>
          <a:prstGeom prst="rect">
            <a:avLst/>
          </a:prstGeom>
        </p:spPr>
      </p:pic>
      <p:sp>
        <p:nvSpPr>
          <p:cNvPr id="12" name="Striped Right Arrow 11">
            <a:extLst>
              <a:ext uri="{FF2B5EF4-FFF2-40B4-BE49-F238E27FC236}">
                <a16:creationId xmlns:a16="http://schemas.microsoft.com/office/drawing/2014/main" id="{2FD580CD-06B1-2D4A-B383-3F25BCF5781A}"/>
              </a:ext>
            </a:extLst>
          </p:cNvPr>
          <p:cNvSpPr/>
          <p:nvPr/>
        </p:nvSpPr>
        <p:spPr>
          <a:xfrm rot="1729853">
            <a:off x="7842440" y="4749285"/>
            <a:ext cx="1855304" cy="106017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extBox 12">
            <a:extLst>
              <a:ext uri="{FF2B5EF4-FFF2-40B4-BE49-F238E27FC236}">
                <a16:creationId xmlns:a16="http://schemas.microsoft.com/office/drawing/2014/main" id="{AA8596A5-7F69-D34D-B017-6D729563AE00}"/>
              </a:ext>
            </a:extLst>
          </p:cNvPr>
          <p:cNvSpPr txBox="1"/>
          <p:nvPr/>
        </p:nvSpPr>
        <p:spPr>
          <a:xfrm>
            <a:off x="10541737" y="6180821"/>
            <a:ext cx="2250831" cy="523220"/>
          </a:xfrm>
          <a:prstGeom prst="rect">
            <a:avLst/>
          </a:prstGeom>
          <a:noFill/>
        </p:spPr>
        <p:txBody>
          <a:bodyPr wrap="square" rtlCol="0">
            <a:spAutoFit/>
          </a:bodyPr>
          <a:lstStyle/>
          <a:p>
            <a:r>
              <a:rPr lang="en-US" sz="2800" b="1"/>
              <a:t>Finish</a:t>
            </a:r>
          </a:p>
        </p:txBody>
      </p:sp>
      <p:sp>
        <p:nvSpPr>
          <p:cNvPr id="3" name="TextBox 2">
            <a:extLst>
              <a:ext uri="{FF2B5EF4-FFF2-40B4-BE49-F238E27FC236}">
                <a16:creationId xmlns:a16="http://schemas.microsoft.com/office/drawing/2014/main" id="{09EA283D-B8DF-D54A-8B4A-F2952E87BDC7}"/>
              </a:ext>
            </a:extLst>
          </p:cNvPr>
          <p:cNvSpPr txBox="1"/>
          <p:nvPr/>
        </p:nvSpPr>
        <p:spPr>
          <a:xfrm>
            <a:off x="8376515" y="4044487"/>
            <a:ext cx="2923731" cy="646331"/>
          </a:xfrm>
          <a:prstGeom prst="rect">
            <a:avLst/>
          </a:prstGeom>
          <a:noFill/>
        </p:spPr>
        <p:txBody>
          <a:bodyPr wrap="square" rtlCol="0">
            <a:spAutoFit/>
          </a:bodyPr>
          <a:lstStyle/>
          <a:p>
            <a:r>
              <a:rPr lang="en-US"/>
              <a:t>Complete start-to-result stage  before attacking this</a:t>
            </a:r>
          </a:p>
        </p:txBody>
      </p:sp>
    </p:spTree>
    <p:extLst>
      <p:ext uri="{BB962C8B-B14F-4D97-AF65-F5344CB8AC3E}">
        <p14:creationId xmlns:p14="http://schemas.microsoft.com/office/powerpoint/2010/main" val="1495385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CED86B0-75CC-7B46-BEB4-34022DA73B6B}"/>
              </a:ext>
            </a:extLst>
          </p:cNvPr>
          <p:cNvPicPr>
            <a:picLocks noChangeAspect="1"/>
          </p:cNvPicPr>
          <p:nvPr/>
        </p:nvPicPr>
        <p:blipFill>
          <a:blip r:embed="rId3"/>
          <a:stretch>
            <a:fillRect/>
          </a:stretch>
        </p:blipFill>
        <p:spPr>
          <a:xfrm rot="5400000">
            <a:off x="857617" y="2725963"/>
            <a:ext cx="1910563" cy="1906882"/>
          </a:xfrm>
          <a:prstGeom prst="rect">
            <a:avLst/>
          </a:prstGeom>
        </p:spPr>
      </p:pic>
      <p:pic>
        <p:nvPicPr>
          <p:cNvPr id="30" name="Picture 29">
            <a:extLst>
              <a:ext uri="{FF2B5EF4-FFF2-40B4-BE49-F238E27FC236}">
                <a16:creationId xmlns:a16="http://schemas.microsoft.com/office/drawing/2014/main" id="{DF9AA8C3-182F-A043-A1C9-5E16DCC30A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784" y="4913312"/>
            <a:ext cx="1873359" cy="312227"/>
          </a:xfrm>
          <a:prstGeom prst="rect">
            <a:avLst/>
          </a:prstGeom>
        </p:spPr>
      </p:pic>
      <p:pic>
        <p:nvPicPr>
          <p:cNvPr id="31" name="Picture 30">
            <a:extLst>
              <a:ext uri="{FF2B5EF4-FFF2-40B4-BE49-F238E27FC236}">
                <a16:creationId xmlns:a16="http://schemas.microsoft.com/office/drawing/2014/main" id="{3932F060-B4FC-C144-BE7E-F356035312B4}"/>
              </a:ext>
            </a:extLst>
          </p:cNvPr>
          <p:cNvPicPr>
            <a:picLocks noChangeAspect="1"/>
          </p:cNvPicPr>
          <p:nvPr/>
        </p:nvPicPr>
        <p:blipFill>
          <a:blip r:embed="rId5"/>
          <a:stretch>
            <a:fillRect/>
          </a:stretch>
        </p:blipFill>
        <p:spPr>
          <a:xfrm>
            <a:off x="5516718" y="1632461"/>
            <a:ext cx="2459351" cy="4093887"/>
          </a:xfrm>
          <a:prstGeom prst="rect">
            <a:avLst/>
          </a:prstGeom>
        </p:spPr>
      </p:pic>
      <p:sp>
        <p:nvSpPr>
          <p:cNvPr id="33" name="TextBox 32">
            <a:extLst>
              <a:ext uri="{FF2B5EF4-FFF2-40B4-BE49-F238E27FC236}">
                <a16:creationId xmlns:a16="http://schemas.microsoft.com/office/drawing/2014/main" id="{FF461557-2FB8-C047-9CCD-7588390A3030}"/>
              </a:ext>
            </a:extLst>
          </p:cNvPr>
          <p:cNvSpPr txBox="1"/>
          <p:nvPr/>
        </p:nvSpPr>
        <p:spPr>
          <a:xfrm>
            <a:off x="3213877" y="2617697"/>
            <a:ext cx="22793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How to get there?</a:t>
            </a:r>
          </a:p>
        </p:txBody>
      </p:sp>
      <p:sp>
        <p:nvSpPr>
          <p:cNvPr id="36" name="Striped Right Arrow 35">
            <a:extLst>
              <a:ext uri="{FF2B5EF4-FFF2-40B4-BE49-F238E27FC236}">
                <a16:creationId xmlns:a16="http://schemas.microsoft.com/office/drawing/2014/main" id="{B32CC891-6855-F948-A0EF-8DB3E1B0664B}"/>
              </a:ext>
            </a:extLst>
          </p:cNvPr>
          <p:cNvSpPr/>
          <p:nvPr/>
        </p:nvSpPr>
        <p:spPr>
          <a:xfrm>
            <a:off x="3213877" y="3099160"/>
            <a:ext cx="1855304" cy="106017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0" name="TextBox 49">
            <a:extLst>
              <a:ext uri="{FF2B5EF4-FFF2-40B4-BE49-F238E27FC236}">
                <a16:creationId xmlns:a16="http://schemas.microsoft.com/office/drawing/2014/main" id="{222B724B-AB60-EE40-8530-A84CD6082383}"/>
              </a:ext>
            </a:extLst>
          </p:cNvPr>
          <p:cNvSpPr txBox="1"/>
          <p:nvPr/>
        </p:nvSpPr>
        <p:spPr>
          <a:xfrm>
            <a:off x="3213877" y="4282325"/>
            <a:ext cx="22793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What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to explain this?</a:t>
            </a:r>
          </a:p>
        </p:txBody>
      </p:sp>
      <p:sp>
        <p:nvSpPr>
          <p:cNvPr id="2" name="TextBox 1">
            <a:extLst>
              <a:ext uri="{FF2B5EF4-FFF2-40B4-BE49-F238E27FC236}">
                <a16:creationId xmlns:a16="http://schemas.microsoft.com/office/drawing/2014/main" id="{A56B6F12-E152-9248-AC6D-47DC100615E2}"/>
              </a:ext>
            </a:extLst>
          </p:cNvPr>
          <p:cNvSpPr txBox="1"/>
          <p:nvPr/>
        </p:nvSpPr>
        <p:spPr>
          <a:xfrm>
            <a:off x="22299" y="3381179"/>
            <a:ext cx="2250831" cy="523220"/>
          </a:xfrm>
          <a:prstGeom prst="rect">
            <a:avLst/>
          </a:prstGeom>
          <a:noFill/>
        </p:spPr>
        <p:txBody>
          <a:bodyPr wrap="square" rtlCol="0">
            <a:spAutoFit/>
          </a:bodyPr>
          <a:lstStyle/>
          <a:p>
            <a:r>
              <a:rPr lang="en-US" sz="2800" b="1"/>
              <a:t>Start</a:t>
            </a:r>
          </a:p>
        </p:txBody>
      </p:sp>
      <p:sp>
        <p:nvSpPr>
          <p:cNvPr id="9" name="TextBox 8">
            <a:extLst>
              <a:ext uri="{FF2B5EF4-FFF2-40B4-BE49-F238E27FC236}">
                <a16:creationId xmlns:a16="http://schemas.microsoft.com/office/drawing/2014/main" id="{FF39F9DE-8D6C-764E-8EE2-8F5CC0D3D8D3}"/>
              </a:ext>
            </a:extLst>
          </p:cNvPr>
          <p:cNvSpPr txBox="1"/>
          <p:nvPr/>
        </p:nvSpPr>
        <p:spPr>
          <a:xfrm>
            <a:off x="1124214" y="2213363"/>
            <a:ext cx="21601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Promise</a:t>
            </a:r>
          </a:p>
        </p:txBody>
      </p:sp>
      <p:sp>
        <p:nvSpPr>
          <p:cNvPr id="12" name="Striped Right Arrow 11">
            <a:extLst>
              <a:ext uri="{FF2B5EF4-FFF2-40B4-BE49-F238E27FC236}">
                <a16:creationId xmlns:a16="http://schemas.microsoft.com/office/drawing/2014/main" id="{2FD580CD-06B1-2D4A-B383-3F25BCF5781A}"/>
              </a:ext>
            </a:extLst>
          </p:cNvPr>
          <p:cNvSpPr/>
          <p:nvPr/>
        </p:nvSpPr>
        <p:spPr>
          <a:xfrm>
            <a:off x="8423606" y="3068867"/>
            <a:ext cx="1855304" cy="106017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extBox 12">
            <a:extLst>
              <a:ext uri="{FF2B5EF4-FFF2-40B4-BE49-F238E27FC236}">
                <a16:creationId xmlns:a16="http://schemas.microsoft.com/office/drawing/2014/main" id="{AA8596A5-7F69-D34D-B017-6D729563AE00}"/>
              </a:ext>
            </a:extLst>
          </p:cNvPr>
          <p:cNvSpPr txBox="1"/>
          <p:nvPr/>
        </p:nvSpPr>
        <p:spPr>
          <a:xfrm>
            <a:off x="10726447" y="3337344"/>
            <a:ext cx="2250831" cy="523220"/>
          </a:xfrm>
          <a:prstGeom prst="rect">
            <a:avLst/>
          </a:prstGeom>
          <a:noFill/>
        </p:spPr>
        <p:txBody>
          <a:bodyPr wrap="square" rtlCol="0">
            <a:spAutoFit/>
          </a:bodyPr>
          <a:lstStyle/>
          <a:p>
            <a:r>
              <a:rPr lang="en-US" sz="2800" b="1"/>
              <a:t>Finish</a:t>
            </a:r>
          </a:p>
        </p:txBody>
      </p:sp>
      <p:sp>
        <p:nvSpPr>
          <p:cNvPr id="3" name="TextBox 2">
            <a:extLst>
              <a:ext uri="{FF2B5EF4-FFF2-40B4-BE49-F238E27FC236}">
                <a16:creationId xmlns:a16="http://schemas.microsoft.com/office/drawing/2014/main" id="{09EA283D-B8DF-D54A-8B4A-F2952E87BDC7}"/>
              </a:ext>
            </a:extLst>
          </p:cNvPr>
          <p:cNvSpPr txBox="1"/>
          <p:nvPr/>
        </p:nvSpPr>
        <p:spPr>
          <a:xfrm>
            <a:off x="8180003" y="2429887"/>
            <a:ext cx="2923731" cy="646331"/>
          </a:xfrm>
          <a:prstGeom prst="rect">
            <a:avLst/>
          </a:prstGeom>
          <a:noFill/>
        </p:spPr>
        <p:txBody>
          <a:bodyPr wrap="square" rtlCol="0">
            <a:spAutoFit/>
          </a:bodyPr>
          <a:lstStyle/>
          <a:p>
            <a:r>
              <a:rPr lang="en-US"/>
              <a:t>Complete start-to-result</a:t>
            </a:r>
          </a:p>
          <a:p>
            <a:r>
              <a:rPr lang="en-US"/>
              <a:t>stage before attacking this</a:t>
            </a:r>
          </a:p>
        </p:txBody>
      </p:sp>
      <p:sp>
        <p:nvSpPr>
          <p:cNvPr id="4" name="TextBox 3">
            <a:extLst>
              <a:ext uri="{FF2B5EF4-FFF2-40B4-BE49-F238E27FC236}">
                <a16:creationId xmlns:a16="http://schemas.microsoft.com/office/drawing/2014/main" id="{46460B23-E550-1746-AA94-2A06E2AD9535}"/>
              </a:ext>
            </a:extLst>
          </p:cNvPr>
          <p:cNvSpPr txBox="1"/>
          <p:nvPr/>
        </p:nvSpPr>
        <p:spPr>
          <a:xfrm>
            <a:off x="6050248" y="1255473"/>
            <a:ext cx="2149590" cy="369332"/>
          </a:xfrm>
          <a:prstGeom prst="rect">
            <a:avLst/>
          </a:prstGeom>
          <a:noFill/>
        </p:spPr>
        <p:txBody>
          <a:bodyPr wrap="square" rtlCol="0">
            <a:spAutoFit/>
          </a:bodyPr>
          <a:lstStyle/>
          <a:p>
            <a:r>
              <a:rPr lang="en-US"/>
              <a:t>Salient idea/result</a:t>
            </a:r>
          </a:p>
        </p:txBody>
      </p:sp>
      <p:sp>
        <p:nvSpPr>
          <p:cNvPr id="15" name="TextBox 14">
            <a:extLst>
              <a:ext uri="{FF2B5EF4-FFF2-40B4-BE49-F238E27FC236}">
                <a16:creationId xmlns:a16="http://schemas.microsoft.com/office/drawing/2014/main" id="{3CFE9B66-F08C-9A40-9F5D-C6B6FC80D15E}"/>
              </a:ext>
            </a:extLst>
          </p:cNvPr>
          <p:cNvSpPr txBox="1"/>
          <p:nvPr/>
        </p:nvSpPr>
        <p:spPr>
          <a:xfrm>
            <a:off x="304906" y="147970"/>
            <a:ext cx="11582187" cy="523220"/>
          </a:xfrm>
          <a:prstGeom prst="rect">
            <a:avLst/>
          </a:prstGeom>
          <a:noFill/>
        </p:spPr>
        <p:txBody>
          <a:bodyPr wrap="square" rtlCol="0">
            <a:spAutoFit/>
          </a:bodyPr>
          <a:lstStyle/>
          <a:p>
            <a:r>
              <a:rPr lang="en-US" sz="2800" dirty="0">
                <a:solidFill>
                  <a:srgbClr val="B50000"/>
                </a:solidFill>
                <a:latin typeface="Chalkboard" panose="03050602040202020205" pitchFamily="66" charset="77"/>
              </a:rPr>
              <a:t>Unless you are an artist, putting items on a grid is your best bet</a:t>
            </a:r>
          </a:p>
        </p:txBody>
      </p:sp>
    </p:spTree>
    <p:extLst>
      <p:ext uri="{BB962C8B-B14F-4D97-AF65-F5344CB8AC3E}">
        <p14:creationId xmlns:p14="http://schemas.microsoft.com/office/powerpoint/2010/main" val="3317956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7BB45-68C8-4840-AE7D-3D14E5B4308C}"/>
              </a:ext>
            </a:extLst>
          </p:cNvPr>
          <p:cNvSpPr>
            <a:spLocks noGrp="1"/>
          </p:cNvSpPr>
          <p:nvPr>
            <p:ph type="title"/>
          </p:nvPr>
        </p:nvSpPr>
        <p:spPr>
          <a:xfrm>
            <a:off x="425380" y="0"/>
            <a:ext cx="10515600" cy="1325563"/>
          </a:xfrm>
        </p:spPr>
        <p:txBody>
          <a:bodyPr/>
          <a:lstStyle/>
          <a:p>
            <a:r>
              <a:rPr lang="en-US"/>
              <a:t>You should aim for making </a:t>
            </a:r>
            <a:br>
              <a:rPr lang="en-US"/>
            </a:br>
            <a:r>
              <a:rPr lang="en-US"/>
              <a:t>“assertion-evidence” slides</a:t>
            </a:r>
          </a:p>
        </p:txBody>
      </p:sp>
      <p:pic>
        <p:nvPicPr>
          <p:cNvPr id="3" name="Picture 2">
            <a:extLst>
              <a:ext uri="{FF2B5EF4-FFF2-40B4-BE49-F238E27FC236}">
                <a16:creationId xmlns:a16="http://schemas.microsoft.com/office/drawing/2014/main" id="{34110C97-C0D2-534F-8B36-4424B9E82966}"/>
              </a:ext>
            </a:extLst>
          </p:cNvPr>
          <p:cNvPicPr>
            <a:picLocks noChangeAspect="1"/>
          </p:cNvPicPr>
          <p:nvPr/>
        </p:nvPicPr>
        <p:blipFill>
          <a:blip r:embed="rId2"/>
          <a:stretch>
            <a:fillRect/>
          </a:stretch>
        </p:blipFill>
        <p:spPr>
          <a:xfrm>
            <a:off x="6649499" y="2410236"/>
            <a:ext cx="5141057" cy="3844745"/>
          </a:xfrm>
          <a:prstGeom prst="rect">
            <a:avLst/>
          </a:prstGeom>
        </p:spPr>
      </p:pic>
      <p:pic>
        <p:nvPicPr>
          <p:cNvPr id="4" name="Picture 3">
            <a:extLst>
              <a:ext uri="{FF2B5EF4-FFF2-40B4-BE49-F238E27FC236}">
                <a16:creationId xmlns:a16="http://schemas.microsoft.com/office/drawing/2014/main" id="{909C07D2-7F78-4245-B4A9-7E4F4846CBF7}"/>
              </a:ext>
            </a:extLst>
          </p:cNvPr>
          <p:cNvPicPr>
            <a:picLocks noChangeAspect="1"/>
          </p:cNvPicPr>
          <p:nvPr/>
        </p:nvPicPr>
        <p:blipFill>
          <a:blip r:embed="rId3"/>
          <a:stretch>
            <a:fillRect/>
          </a:stretch>
        </p:blipFill>
        <p:spPr>
          <a:xfrm>
            <a:off x="27283" y="2457450"/>
            <a:ext cx="5655897" cy="3797531"/>
          </a:xfrm>
          <a:prstGeom prst="rect">
            <a:avLst/>
          </a:prstGeom>
        </p:spPr>
      </p:pic>
      <p:sp>
        <p:nvSpPr>
          <p:cNvPr id="5" name="Right Arrow 4">
            <a:extLst>
              <a:ext uri="{FF2B5EF4-FFF2-40B4-BE49-F238E27FC236}">
                <a16:creationId xmlns:a16="http://schemas.microsoft.com/office/drawing/2014/main" id="{2F2F104D-64DC-FE44-822D-80D9786D6182}"/>
              </a:ext>
            </a:extLst>
          </p:cNvPr>
          <p:cNvSpPr/>
          <p:nvPr/>
        </p:nvSpPr>
        <p:spPr>
          <a:xfrm>
            <a:off x="5961185" y="4079631"/>
            <a:ext cx="547637" cy="509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917AB3-0CCC-B441-AAB2-7E166CE504F9}"/>
              </a:ext>
            </a:extLst>
          </p:cNvPr>
          <p:cNvSpPr txBox="1"/>
          <p:nvPr/>
        </p:nvSpPr>
        <p:spPr>
          <a:xfrm>
            <a:off x="7875637" y="1599119"/>
            <a:ext cx="3203313" cy="584775"/>
          </a:xfrm>
          <a:prstGeom prst="rect">
            <a:avLst/>
          </a:prstGeom>
          <a:noFill/>
        </p:spPr>
        <p:txBody>
          <a:bodyPr wrap="none" rtlCol="0">
            <a:spAutoFit/>
          </a:bodyPr>
          <a:lstStyle/>
          <a:p>
            <a:r>
              <a:rPr lang="en-US" sz="3200">
                <a:solidFill>
                  <a:srgbClr val="B50000"/>
                </a:solidFill>
              </a:rPr>
              <a:t>assertion-evidence</a:t>
            </a:r>
          </a:p>
        </p:txBody>
      </p:sp>
      <p:sp>
        <p:nvSpPr>
          <p:cNvPr id="7" name="TextBox 6">
            <a:extLst>
              <a:ext uri="{FF2B5EF4-FFF2-40B4-BE49-F238E27FC236}">
                <a16:creationId xmlns:a16="http://schemas.microsoft.com/office/drawing/2014/main" id="{825C9C1E-5CEE-C54D-A295-4A2918492FCB}"/>
              </a:ext>
            </a:extLst>
          </p:cNvPr>
          <p:cNvSpPr txBox="1"/>
          <p:nvPr/>
        </p:nvSpPr>
        <p:spPr>
          <a:xfrm>
            <a:off x="1291960" y="1380232"/>
            <a:ext cx="3731278" cy="1077218"/>
          </a:xfrm>
          <a:prstGeom prst="rect">
            <a:avLst/>
          </a:prstGeom>
          <a:noFill/>
        </p:spPr>
        <p:txBody>
          <a:bodyPr wrap="none" rtlCol="0">
            <a:spAutoFit/>
          </a:bodyPr>
          <a:lstStyle/>
          <a:p>
            <a:r>
              <a:rPr lang="en-NZ" sz="3200">
                <a:solidFill>
                  <a:srgbClr val="B50000"/>
                </a:solidFill>
              </a:rPr>
              <a:t>topic-phrase headline</a:t>
            </a:r>
          </a:p>
          <a:p>
            <a:r>
              <a:rPr lang="en-NZ" sz="3200">
                <a:solidFill>
                  <a:srgbClr val="B50000"/>
                </a:solidFill>
              </a:rPr>
              <a:t>bullet point list</a:t>
            </a:r>
          </a:p>
        </p:txBody>
      </p:sp>
    </p:spTree>
    <p:extLst>
      <p:ext uri="{BB962C8B-B14F-4D97-AF65-F5344CB8AC3E}">
        <p14:creationId xmlns:p14="http://schemas.microsoft.com/office/powerpoint/2010/main" val="1335279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8DBB8-EC27-2E47-A8F9-B464705D328A}"/>
              </a:ext>
            </a:extLst>
          </p:cNvPr>
          <p:cNvPicPr>
            <a:picLocks noChangeAspect="1"/>
          </p:cNvPicPr>
          <p:nvPr/>
        </p:nvPicPr>
        <p:blipFill>
          <a:blip r:embed="rId2"/>
          <a:stretch>
            <a:fillRect/>
          </a:stretch>
        </p:blipFill>
        <p:spPr>
          <a:xfrm>
            <a:off x="1442426" y="434168"/>
            <a:ext cx="8920774" cy="5989663"/>
          </a:xfrm>
          <a:prstGeom prst="rect">
            <a:avLst/>
          </a:prstGeom>
        </p:spPr>
      </p:pic>
    </p:spTree>
    <p:extLst>
      <p:ext uri="{BB962C8B-B14F-4D97-AF65-F5344CB8AC3E}">
        <p14:creationId xmlns:p14="http://schemas.microsoft.com/office/powerpoint/2010/main" val="1048395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7BB45-68C8-4840-AE7D-3D14E5B4308C}"/>
              </a:ext>
            </a:extLst>
          </p:cNvPr>
          <p:cNvSpPr>
            <a:spLocks noGrp="1"/>
          </p:cNvSpPr>
          <p:nvPr>
            <p:ph type="title"/>
          </p:nvPr>
        </p:nvSpPr>
        <p:spPr>
          <a:xfrm>
            <a:off x="425380" y="0"/>
            <a:ext cx="10515600" cy="1325563"/>
          </a:xfrm>
        </p:spPr>
        <p:txBody>
          <a:bodyPr/>
          <a:lstStyle/>
          <a:p>
            <a:r>
              <a:rPr lang="en-US"/>
              <a:t>You should aim for making </a:t>
            </a:r>
            <a:br>
              <a:rPr lang="en-US"/>
            </a:br>
            <a:r>
              <a:rPr lang="en-US"/>
              <a:t>“assertion-evidence” slides</a:t>
            </a:r>
          </a:p>
        </p:txBody>
      </p:sp>
      <p:pic>
        <p:nvPicPr>
          <p:cNvPr id="3" name="Picture 2">
            <a:extLst>
              <a:ext uri="{FF2B5EF4-FFF2-40B4-BE49-F238E27FC236}">
                <a16:creationId xmlns:a16="http://schemas.microsoft.com/office/drawing/2014/main" id="{34110C97-C0D2-534F-8B36-4424B9E82966}"/>
              </a:ext>
            </a:extLst>
          </p:cNvPr>
          <p:cNvPicPr>
            <a:picLocks noChangeAspect="1"/>
          </p:cNvPicPr>
          <p:nvPr/>
        </p:nvPicPr>
        <p:blipFill>
          <a:blip r:embed="rId2"/>
          <a:stretch>
            <a:fillRect/>
          </a:stretch>
        </p:blipFill>
        <p:spPr>
          <a:xfrm>
            <a:off x="6649499" y="2410236"/>
            <a:ext cx="5141057" cy="3844745"/>
          </a:xfrm>
          <a:prstGeom prst="rect">
            <a:avLst/>
          </a:prstGeom>
        </p:spPr>
      </p:pic>
      <p:pic>
        <p:nvPicPr>
          <p:cNvPr id="4" name="Picture 3">
            <a:extLst>
              <a:ext uri="{FF2B5EF4-FFF2-40B4-BE49-F238E27FC236}">
                <a16:creationId xmlns:a16="http://schemas.microsoft.com/office/drawing/2014/main" id="{909C07D2-7F78-4245-B4A9-7E4F4846CBF7}"/>
              </a:ext>
            </a:extLst>
          </p:cNvPr>
          <p:cNvPicPr>
            <a:picLocks noChangeAspect="1"/>
          </p:cNvPicPr>
          <p:nvPr/>
        </p:nvPicPr>
        <p:blipFill>
          <a:blip r:embed="rId3"/>
          <a:stretch>
            <a:fillRect/>
          </a:stretch>
        </p:blipFill>
        <p:spPr>
          <a:xfrm>
            <a:off x="27283" y="2457450"/>
            <a:ext cx="5655897" cy="3797531"/>
          </a:xfrm>
          <a:prstGeom prst="rect">
            <a:avLst/>
          </a:prstGeom>
        </p:spPr>
      </p:pic>
      <p:sp>
        <p:nvSpPr>
          <p:cNvPr id="5" name="Right Arrow 4">
            <a:extLst>
              <a:ext uri="{FF2B5EF4-FFF2-40B4-BE49-F238E27FC236}">
                <a16:creationId xmlns:a16="http://schemas.microsoft.com/office/drawing/2014/main" id="{2F2F104D-64DC-FE44-822D-80D9786D6182}"/>
              </a:ext>
            </a:extLst>
          </p:cNvPr>
          <p:cNvSpPr/>
          <p:nvPr/>
        </p:nvSpPr>
        <p:spPr>
          <a:xfrm>
            <a:off x="5961185" y="4079631"/>
            <a:ext cx="547637" cy="509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764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89400" y="-4344358"/>
            <a:ext cx="9843644" cy="14999471"/>
          </a:xfrm>
          <a:prstGeom prst="rect">
            <a:avLst/>
          </a:prstGeom>
        </p:spPr>
      </p:pic>
      <p:sp>
        <p:nvSpPr>
          <p:cNvPr id="3" name="Subtitle 2">
            <a:extLst>
              <a:ext uri="{FF2B5EF4-FFF2-40B4-BE49-F238E27FC236}">
                <a16:creationId xmlns:a16="http://schemas.microsoft.com/office/drawing/2014/main" id="{0D6A0DEE-CD50-5443-A544-C03F74E3259A}"/>
              </a:ext>
            </a:extLst>
          </p:cNvPr>
          <p:cNvSpPr>
            <a:spLocks noGrp="1"/>
          </p:cNvSpPr>
          <p:nvPr>
            <p:ph type="subTitle" idx="4294967295"/>
          </p:nvPr>
        </p:nvSpPr>
        <p:spPr>
          <a:xfrm>
            <a:off x="1683020" y="6035711"/>
            <a:ext cx="9144000" cy="1655762"/>
          </a:xfrm>
        </p:spPr>
        <p:txBody>
          <a:bodyPr>
            <a:normAutofit/>
          </a:bodyPr>
          <a:lstStyle/>
          <a:p>
            <a:pPr marL="0" indent="0" algn="ctr">
              <a:spcBef>
                <a:spcPts val="200"/>
              </a:spcBef>
              <a:buNone/>
            </a:pPr>
            <a:r>
              <a:rPr lang="en-US" sz="2400"/>
              <a:t>Niels Kjærgaard</a:t>
            </a:r>
          </a:p>
          <a:p>
            <a:pPr marL="0" indent="0" algn="ctr">
              <a:spcBef>
                <a:spcPts val="200"/>
              </a:spcBef>
              <a:buNone/>
            </a:pPr>
            <a:r>
              <a:rPr lang="en-US" sz="2400"/>
              <a:t>University of Otago</a:t>
            </a:r>
          </a:p>
        </p:txBody>
      </p:sp>
      <p:sp>
        <p:nvSpPr>
          <p:cNvPr id="4" name="Rectangle 3">
            <a:extLst>
              <a:ext uri="{FF2B5EF4-FFF2-40B4-BE49-F238E27FC236}">
                <a16:creationId xmlns:a16="http://schemas.microsoft.com/office/drawing/2014/main" id="{F4E2518D-F1B4-984A-B522-C18FE0615B0E}"/>
              </a:ext>
            </a:extLst>
          </p:cNvPr>
          <p:cNvSpPr/>
          <p:nvPr/>
        </p:nvSpPr>
        <p:spPr>
          <a:xfrm>
            <a:off x="4465144" y="176635"/>
            <a:ext cx="184731" cy="584775"/>
          </a:xfrm>
          <a:prstGeom prst="rect">
            <a:avLst/>
          </a:prstGeom>
          <a:effectLst>
            <a:outerShdw blurRad="50800" dist="38100" dir="2700000" algn="tl" rotWithShape="0">
              <a:prstClr val="black">
                <a:alpha val="40000"/>
              </a:prstClr>
            </a:outerShdw>
          </a:effectLst>
        </p:spPr>
        <p:txBody>
          <a:bodyPr wrap="none">
            <a:spAutoFit/>
          </a:bodyPr>
          <a:lstStyle/>
          <a:p>
            <a:endParaRPr lang="en-US" sz="3200"/>
          </a:p>
        </p:txBody>
      </p:sp>
      <p:sp>
        <p:nvSpPr>
          <p:cNvPr id="10" name="Rectangle 9"/>
          <p:cNvSpPr/>
          <p:nvPr/>
        </p:nvSpPr>
        <p:spPr>
          <a:xfrm>
            <a:off x="-98203" y="0"/>
            <a:ext cx="12290203"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Cloud 4">
            <a:extLst>
              <a:ext uri="{FF2B5EF4-FFF2-40B4-BE49-F238E27FC236}">
                <a16:creationId xmlns:a16="http://schemas.microsoft.com/office/drawing/2014/main" id="{C1E095EB-4351-3945-A50D-6571A2DCF469}"/>
              </a:ext>
            </a:extLst>
          </p:cNvPr>
          <p:cNvSpPr/>
          <p:nvPr/>
        </p:nvSpPr>
        <p:spPr>
          <a:xfrm>
            <a:off x="11748655" y="6553200"/>
            <a:ext cx="207818" cy="180109"/>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D76D07-14E2-F249-8803-6A090063E0B8}"/>
              </a:ext>
            </a:extLst>
          </p:cNvPr>
          <p:cNvPicPr>
            <a:picLocks noChangeAspect="1"/>
          </p:cNvPicPr>
          <p:nvPr/>
        </p:nvPicPr>
        <p:blipFill>
          <a:blip r:embed="rId4"/>
          <a:stretch>
            <a:fillRect/>
          </a:stretch>
        </p:blipFill>
        <p:spPr>
          <a:xfrm>
            <a:off x="5372100" y="2990850"/>
            <a:ext cx="1447800" cy="876300"/>
          </a:xfrm>
          <a:prstGeom prst="rect">
            <a:avLst/>
          </a:prstGeom>
        </p:spPr>
      </p:pic>
      <p:pic>
        <p:nvPicPr>
          <p:cNvPr id="8" name="Picture 7">
            <a:extLst>
              <a:ext uri="{FF2B5EF4-FFF2-40B4-BE49-F238E27FC236}">
                <a16:creationId xmlns:a16="http://schemas.microsoft.com/office/drawing/2014/main" id="{1F748485-7624-7642-B381-01B9B90ACAC1}"/>
              </a:ext>
            </a:extLst>
          </p:cNvPr>
          <p:cNvPicPr>
            <a:picLocks noChangeAspect="1"/>
          </p:cNvPicPr>
          <p:nvPr/>
        </p:nvPicPr>
        <p:blipFill>
          <a:blip r:embed="rId5"/>
          <a:stretch>
            <a:fillRect/>
          </a:stretch>
        </p:blipFill>
        <p:spPr>
          <a:xfrm rot="554606">
            <a:off x="935934" y="-1817588"/>
            <a:ext cx="15155336" cy="9945931"/>
          </a:xfrm>
          <a:prstGeom prst="rect">
            <a:avLst/>
          </a:prstGeom>
          <a:effectLst>
            <a:outerShdw blurRad="50800" dist="158353" dir="10800000" algn="r" rotWithShape="0">
              <a:prstClr val="black">
                <a:alpha val="40000"/>
              </a:prstClr>
            </a:outerShdw>
          </a:effectLst>
        </p:spPr>
      </p:pic>
      <p:sp>
        <p:nvSpPr>
          <p:cNvPr id="2" name="Title 1">
            <a:extLst>
              <a:ext uri="{FF2B5EF4-FFF2-40B4-BE49-F238E27FC236}">
                <a16:creationId xmlns:a16="http://schemas.microsoft.com/office/drawing/2014/main" id="{425B4F8C-96B5-3E48-94B1-6292BD5874F8}"/>
              </a:ext>
            </a:extLst>
          </p:cNvPr>
          <p:cNvSpPr>
            <a:spLocks noGrp="1"/>
          </p:cNvSpPr>
          <p:nvPr>
            <p:ph type="title"/>
          </p:nvPr>
        </p:nvSpPr>
        <p:spPr>
          <a:xfrm>
            <a:off x="596721" y="-110880"/>
            <a:ext cx="10900353" cy="1325563"/>
          </a:xfrm>
        </p:spPr>
        <p:txBody>
          <a:bodyPr>
            <a:noAutofit/>
          </a:bodyPr>
          <a:lstStyle/>
          <a:p>
            <a:r>
              <a:rPr lang="en-NZ" sz="5400"/>
              <a:t>Crafting a talk – a personal take</a:t>
            </a:r>
          </a:p>
        </p:txBody>
      </p:sp>
    </p:spTree>
    <p:extLst>
      <p:ext uri="{BB962C8B-B14F-4D97-AF65-F5344CB8AC3E}">
        <p14:creationId xmlns:p14="http://schemas.microsoft.com/office/powerpoint/2010/main" val="129780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0833E-6 1.48148E-6 L 1.1664 0.49561 " pathEditMode="relative" rAng="0" ptsTypes="AA">
                                      <p:cBhvr>
                                        <p:cTn id="6" dur="2000" fill="hold"/>
                                        <p:tgtEl>
                                          <p:spTgt spid="8"/>
                                        </p:tgtEl>
                                        <p:attrNameLst>
                                          <p:attrName>ppt_x</p:attrName>
                                          <p:attrName>ppt_y</p:attrName>
                                        </p:attrNameLst>
                                      </p:cBhvr>
                                      <p:rCtr x="58633" y="24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B9494-F80A-984B-A76A-46B287DCE13B}"/>
              </a:ext>
            </a:extLst>
          </p:cNvPr>
          <p:cNvPicPr>
            <a:picLocks noChangeAspect="1"/>
          </p:cNvPicPr>
          <p:nvPr/>
        </p:nvPicPr>
        <p:blipFill>
          <a:blip r:embed="rId2"/>
          <a:stretch>
            <a:fillRect/>
          </a:stretch>
        </p:blipFill>
        <p:spPr>
          <a:xfrm>
            <a:off x="1915221" y="177628"/>
            <a:ext cx="8565209" cy="6405501"/>
          </a:xfrm>
          <a:prstGeom prst="rect">
            <a:avLst/>
          </a:prstGeom>
        </p:spPr>
      </p:pic>
    </p:spTree>
    <p:extLst>
      <p:ext uri="{BB962C8B-B14F-4D97-AF65-F5344CB8AC3E}">
        <p14:creationId xmlns:p14="http://schemas.microsoft.com/office/powerpoint/2010/main" val="1401533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B9494-F80A-984B-A76A-46B287DCE13B}"/>
              </a:ext>
            </a:extLst>
          </p:cNvPr>
          <p:cNvPicPr>
            <a:picLocks noChangeAspect="1"/>
          </p:cNvPicPr>
          <p:nvPr/>
        </p:nvPicPr>
        <p:blipFill>
          <a:blip r:embed="rId2"/>
          <a:stretch>
            <a:fillRect/>
          </a:stretch>
        </p:blipFill>
        <p:spPr>
          <a:xfrm>
            <a:off x="1915221" y="177628"/>
            <a:ext cx="8565209" cy="6405501"/>
          </a:xfrm>
          <a:prstGeom prst="rect">
            <a:avLst/>
          </a:prstGeom>
        </p:spPr>
      </p:pic>
      <p:sp>
        <p:nvSpPr>
          <p:cNvPr id="3" name="TextBox 2">
            <a:extLst>
              <a:ext uri="{FF2B5EF4-FFF2-40B4-BE49-F238E27FC236}">
                <a16:creationId xmlns:a16="http://schemas.microsoft.com/office/drawing/2014/main" id="{94A116C5-E43E-FE41-B1D2-1D319D7770A4}"/>
              </a:ext>
            </a:extLst>
          </p:cNvPr>
          <p:cNvSpPr txBox="1"/>
          <p:nvPr/>
        </p:nvSpPr>
        <p:spPr>
          <a:xfrm>
            <a:off x="474785" y="177628"/>
            <a:ext cx="931985" cy="1200329"/>
          </a:xfrm>
          <a:prstGeom prst="rect">
            <a:avLst/>
          </a:prstGeom>
          <a:noFill/>
        </p:spPr>
        <p:txBody>
          <a:bodyPr wrap="square" rtlCol="0">
            <a:spAutoFit/>
          </a:bodyPr>
          <a:lstStyle/>
          <a:p>
            <a:r>
              <a:rPr lang="en-US">
                <a:solidFill>
                  <a:srgbClr val="B50000"/>
                </a:solidFill>
              </a:rPr>
              <a:t>Very small top margin</a:t>
            </a:r>
          </a:p>
        </p:txBody>
      </p:sp>
      <p:sp>
        <p:nvSpPr>
          <p:cNvPr id="4" name="TextBox 3">
            <a:extLst>
              <a:ext uri="{FF2B5EF4-FFF2-40B4-BE49-F238E27FC236}">
                <a16:creationId xmlns:a16="http://schemas.microsoft.com/office/drawing/2014/main" id="{57FF103B-D83F-664E-9571-7E408224AD45}"/>
              </a:ext>
            </a:extLst>
          </p:cNvPr>
          <p:cNvSpPr txBox="1"/>
          <p:nvPr/>
        </p:nvSpPr>
        <p:spPr>
          <a:xfrm>
            <a:off x="7912325" y="1377957"/>
            <a:ext cx="2568105" cy="923330"/>
          </a:xfrm>
          <a:prstGeom prst="rect">
            <a:avLst/>
          </a:prstGeom>
          <a:noFill/>
        </p:spPr>
        <p:txBody>
          <a:bodyPr wrap="square" rtlCol="0">
            <a:spAutoFit/>
          </a:bodyPr>
          <a:lstStyle/>
          <a:p>
            <a:r>
              <a:rPr lang="en-US">
                <a:solidFill>
                  <a:srgbClr val="B50000"/>
                </a:solidFill>
              </a:rPr>
              <a:t>Sans serif font. Font size not too big. Long sentence OK but two lines max</a:t>
            </a:r>
          </a:p>
        </p:txBody>
      </p:sp>
      <p:sp>
        <p:nvSpPr>
          <p:cNvPr id="5" name="TextBox 4">
            <a:extLst>
              <a:ext uri="{FF2B5EF4-FFF2-40B4-BE49-F238E27FC236}">
                <a16:creationId xmlns:a16="http://schemas.microsoft.com/office/drawing/2014/main" id="{3DE84DEF-B1BC-304E-B3B3-754331D3302E}"/>
              </a:ext>
            </a:extLst>
          </p:cNvPr>
          <p:cNvSpPr txBox="1"/>
          <p:nvPr/>
        </p:nvSpPr>
        <p:spPr>
          <a:xfrm>
            <a:off x="3165231" y="5064369"/>
            <a:ext cx="1776046" cy="1200329"/>
          </a:xfrm>
          <a:prstGeom prst="rect">
            <a:avLst/>
          </a:prstGeom>
          <a:noFill/>
        </p:spPr>
        <p:txBody>
          <a:bodyPr wrap="square" rtlCol="0">
            <a:spAutoFit/>
          </a:bodyPr>
          <a:lstStyle/>
          <a:p>
            <a:r>
              <a:rPr lang="en-US">
                <a:solidFill>
                  <a:srgbClr val="B50000"/>
                </a:solidFill>
              </a:rPr>
              <a:t>Very little noise:</a:t>
            </a:r>
          </a:p>
          <a:p>
            <a:r>
              <a:rPr lang="en-US">
                <a:solidFill>
                  <a:srgbClr val="B50000"/>
                </a:solidFill>
              </a:rPr>
              <a:t>No logo, footer or fancy backgrounds</a:t>
            </a:r>
          </a:p>
        </p:txBody>
      </p:sp>
    </p:spTree>
    <p:extLst>
      <p:ext uri="{BB962C8B-B14F-4D97-AF65-F5344CB8AC3E}">
        <p14:creationId xmlns:p14="http://schemas.microsoft.com/office/powerpoint/2010/main" val="2381519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89C7D2-BF4B-9940-9C55-A48D6C5FDE06}"/>
              </a:ext>
            </a:extLst>
          </p:cNvPr>
          <p:cNvPicPr>
            <a:picLocks noChangeAspect="1"/>
          </p:cNvPicPr>
          <p:nvPr/>
        </p:nvPicPr>
        <p:blipFill>
          <a:blip r:embed="rId2"/>
          <a:stretch>
            <a:fillRect/>
          </a:stretch>
        </p:blipFill>
        <p:spPr>
          <a:xfrm>
            <a:off x="0" y="286859"/>
            <a:ext cx="5858608" cy="6571141"/>
          </a:xfrm>
          <a:prstGeom prst="rect">
            <a:avLst/>
          </a:prstGeom>
        </p:spPr>
      </p:pic>
      <p:pic>
        <p:nvPicPr>
          <p:cNvPr id="3" name="Picture 2">
            <a:extLst>
              <a:ext uri="{FF2B5EF4-FFF2-40B4-BE49-F238E27FC236}">
                <a16:creationId xmlns:a16="http://schemas.microsoft.com/office/drawing/2014/main" id="{78A266E0-22E3-104B-A4A5-A723DBE5D7CC}"/>
              </a:ext>
            </a:extLst>
          </p:cNvPr>
          <p:cNvPicPr>
            <a:picLocks noChangeAspect="1"/>
          </p:cNvPicPr>
          <p:nvPr/>
        </p:nvPicPr>
        <p:blipFill>
          <a:blip r:embed="rId3"/>
          <a:stretch>
            <a:fillRect/>
          </a:stretch>
        </p:blipFill>
        <p:spPr>
          <a:xfrm>
            <a:off x="6596476" y="286859"/>
            <a:ext cx="5633526" cy="6430464"/>
          </a:xfrm>
          <a:prstGeom prst="rect">
            <a:avLst/>
          </a:prstGeom>
        </p:spPr>
      </p:pic>
      <p:sp>
        <p:nvSpPr>
          <p:cNvPr id="4" name="Right Arrow 3">
            <a:extLst>
              <a:ext uri="{FF2B5EF4-FFF2-40B4-BE49-F238E27FC236}">
                <a16:creationId xmlns:a16="http://schemas.microsoft.com/office/drawing/2014/main" id="{42028D4B-D19E-3446-9D56-729A28B44729}"/>
              </a:ext>
            </a:extLst>
          </p:cNvPr>
          <p:cNvSpPr/>
          <p:nvPr/>
        </p:nvSpPr>
        <p:spPr>
          <a:xfrm>
            <a:off x="5858608" y="3317452"/>
            <a:ext cx="547637" cy="509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C5E6AB5-E21F-7144-BCD2-5CD2CFA23D48}"/>
              </a:ext>
            </a:extLst>
          </p:cNvPr>
          <p:cNvSpPr txBox="1"/>
          <p:nvPr/>
        </p:nvSpPr>
        <p:spPr>
          <a:xfrm>
            <a:off x="3371711" y="0"/>
            <a:ext cx="5521432" cy="369332"/>
          </a:xfrm>
          <a:prstGeom prst="rect">
            <a:avLst/>
          </a:prstGeom>
          <a:noFill/>
        </p:spPr>
        <p:txBody>
          <a:bodyPr wrap="square" rtlCol="0">
            <a:spAutoFit/>
          </a:bodyPr>
          <a:lstStyle/>
          <a:p>
            <a:r>
              <a:rPr lang="en-US" dirty="0">
                <a:solidFill>
                  <a:srgbClr val="B50000"/>
                </a:solidFill>
                <a:latin typeface="Chalkboard" panose="03050602040202020205" pitchFamily="66" charset="77"/>
              </a:rPr>
              <a:t>Don’t </a:t>
            </a:r>
            <a:r>
              <a:rPr lang="en-US" dirty="0" err="1">
                <a:solidFill>
                  <a:srgbClr val="B50000"/>
                </a:solidFill>
                <a:latin typeface="Chalkboard" panose="03050602040202020205" pitchFamily="66" charset="77"/>
              </a:rPr>
              <a:t>apologise</a:t>
            </a:r>
            <a:r>
              <a:rPr lang="en-US" dirty="0">
                <a:solidFill>
                  <a:srgbClr val="B50000"/>
                </a:solidFill>
                <a:latin typeface="Chalkboard" panose="03050602040202020205" pitchFamily="66" charset="77"/>
              </a:rPr>
              <a:t> – Either own it or do a better job</a:t>
            </a:r>
          </a:p>
        </p:txBody>
      </p:sp>
    </p:spTree>
    <p:extLst>
      <p:ext uri="{BB962C8B-B14F-4D97-AF65-F5344CB8AC3E}">
        <p14:creationId xmlns:p14="http://schemas.microsoft.com/office/powerpoint/2010/main" val="47721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63B9D3-48D0-5147-868A-3B910DE8B62F}"/>
              </a:ext>
            </a:extLst>
          </p:cNvPr>
          <p:cNvSpPr/>
          <p:nvPr/>
        </p:nvSpPr>
        <p:spPr>
          <a:xfrm>
            <a:off x="527539" y="2000035"/>
            <a:ext cx="12520246" cy="1569660"/>
          </a:xfrm>
          <a:prstGeom prst="rect">
            <a:avLst/>
          </a:prstGeom>
        </p:spPr>
        <p:txBody>
          <a:bodyPr wrap="square">
            <a:spAutoFit/>
          </a:bodyPr>
          <a:lstStyle/>
          <a:p>
            <a:r>
              <a:rPr lang="en-NZ" sz="3200"/>
              <a:t>1. Build your talk on messages (not topics). </a:t>
            </a:r>
            <a:br>
              <a:rPr lang="en-NZ" sz="3200"/>
            </a:br>
            <a:r>
              <a:rPr lang="en-NZ" sz="3200"/>
              <a:t>2. Support these messages with visual evidence (not bullet lists).</a:t>
            </a:r>
            <a:br>
              <a:rPr lang="en-NZ" sz="3200"/>
            </a:br>
            <a:r>
              <a:rPr lang="en-NZ" sz="3200"/>
              <a:t>3. Explain this evidence by fashioning words on the spot. </a:t>
            </a:r>
            <a:endParaRPr lang="en-US" sz="3200"/>
          </a:p>
        </p:txBody>
      </p:sp>
      <p:sp>
        <p:nvSpPr>
          <p:cNvPr id="3" name="TextBox 2">
            <a:extLst>
              <a:ext uri="{FF2B5EF4-FFF2-40B4-BE49-F238E27FC236}">
                <a16:creationId xmlns:a16="http://schemas.microsoft.com/office/drawing/2014/main" id="{F3D766E5-4869-CB46-87BA-C0B9966EE38A}"/>
              </a:ext>
            </a:extLst>
          </p:cNvPr>
          <p:cNvSpPr txBox="1"/>
          <p:nvPr/>
        </p:nvSpPr>
        <p:spPr>
          <a:xfrm>
            <a:off x="4923692" y="193431"/>
            <a:ext cx="6330462" cy="1446550"/>
          </a:xfrm>
          <a:prstGeom prst="rect">
            <a:avLst/>
          </a:prstGeom>
          <a:noFill/>
        </p:spPr>
        <p:txBody>
          <a:bodyPr wrap="square" rtlCol="0">
            <a:spAutoFit/>
          </a:bodyPr>
          <a:lstStyle/>
          <a:p>
            <a:r>
              <a:rPr lang="en-US" sz="8800" b="1"/>
              <a:t>AE</a:t>
            </a:r>
          </a:p>
        </p:txBody>
      </p:sp>
      <p:sp>
        <p:nvSpPr>
          <p:cNvPr id="4" name="TextBox 3">
            <a:extLst>
              <a:ext uri="{FF2B5EF4-FFF2-40B4-BE49-F238E27FC236}">
                <a16:creationId xmlns:a16="http://schemas.microsoft.com/office/drawing/2014/main" id="{DFEEEED4-5972-3B4E-A0EA-E8995E3F72E0}"/>
              </a:ext>
            </a:extLst>
          </p:cNvPr>
          <p:cNvSpPr txBox="1"/>
          <p:nvPr/>
        </p:nvSpPr>
        <p:spPr>
          <a:xfrm>
            <a:off x="2198078" y="5092596"/>
            <a:ext cx="7491046" cy="523220"/>
          </a:xfrm>
          <a:prstGeom prst="rect">
            <a:avLst/>
          </a:prstGeom>
          <a:noFill/>
        </p:spPr>
        <p:txBody>
          <a:bodyPr wrap="square" rtlCol="0">
            <a:spAutoFit/>
          </a:bodyPr>
          <a:lstStyle/>
          <a:p>
            <a:r>
              <a:rPr lang="en-US" sz="2800"/>
              <a:t>https://</a:t>
            </a:r>
            <a:r>
              <a:rPr lang="en-US" sz="2800" err="1"/>
              <a:t>www.assertion-evidence.com</a:t>
            </a:r>
            <a:r>
              <a:rPr lang="en-US" sz="2800"/>
              <a:t>/</a:t>
            </a:r>
          </a:p>
        </p:txBody>
      </p:sp>
      <p:pic>
        <p:nvPicPr>
          <p:cNvPr id="5" name="Picture 4">
            <a:extLst>
              <a:ext uri="{FF2B5EF4-FFF2-40B4-BE49-F238E27FC236}">
                <a16:creationId xmlns:a16="http://schemas.microsoft.com/office/drawing/2014/main" id="{6D415A24-46FC-B248-8432-A1FF5294976E}"/>
              </a:ext>
            </a:extLst>
          </p:cNvPr>
          <p:cNvPicPr>
            <a:picLocks noChangeAspect="1"/>
          </p:cNvPicPr>
          <p:nvPr/>
        </p:nvPicPr>
        <p:blipFill>
          <a:blip r:embed="rId2"/>
          <a:stretch>
            <a:fillRect/>
          </a:stretch>
        </p:blipFill>
        <p:spPr>
          <a:xfrm>
            <a:off x="9398171" y="3832760"/>
            <a:ext cx="1855983" cy="2831809"/>
          </a:xfrm>
          <a:prstGeom prst="rect">
            <a:avLst/>
          </a:prstGeom>
        </p:spPr>
      </p:pic>
      <p:sp>
        <p:nvSpPr>
          <p:cNvPr id="6" name="TextBox 5">
            <a:extLst>
              <a:ext uri="{FF2B5EF4-FFF2-40B4-BE49-F238E27FC236}">
                <a16:creationId xmlns:a16="http://schemas.microsoft.com/office/drawing/2014/main" id="{80EA18FB-113F-9D42-ABD4-44AA29DA14AC}"/>
              </a:ext>
            </a:extLst>
          </p:cNvPr>
          <p:cNvSpPr txBox="1"/>
          <p:nvPr/>
        </p:nvSpPr>
        <p:spPr>
          <a:xfrm>
            <a:off x="369277" y="6101861"/>
            <a:ext cx="7860323" cy="523220"/>
          </a:xfrm>
          <a:prstGeom prst="rect">
            <a:avLst/>
          </a:prstGeom>
          <a:noFill/>
        </p:spPr>
        <p:txBody>
          <a:bodyPr wrap="square" rtlCol="0">
            <a:spAutoFit/>
          </a:bodyPr>
          <a:lstStyle/>
          <a:p>
            <a:r>
              <a:rPr lang="en-US" sz="2800">
                <a:solidFill>
                  <a:srgbClr val="B50000"/>
                </a:solidFill>
              </a:rPr>
              <a:t>Note the tautology in 2 above</a:t>
            </a:r>
          </a:p>
        </p:txBody>
      </p:sp>
    </p:spTree>
    <p:extLst>
      <p:ext uri="{BB962C8B-B14F-4D97-AF65-F5344CB8AC3E}">
        <p14:creationId xmlns:p14="http://schemas.microsoft.com/office/powerpoint/2010/main" val="247290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31A9DF-320C-0041-971F-E66DD0FBAA21}"/>
              </a:ext>
            </a:extLst>
          </p:cNvPr>
          <p:cNvPicPr>
            <a:picLocks noChangeAspect="1"/>
          </p:cNvPicPr>
          <p:nvPr/>
        </p:nvPicPr>
        <p:blipFill>
          <a:blip r:embed="rId2"/>
          <a:stretch>
            <a:fillRect/>
          </a:stretch>
        </p:blipFill>
        <p:spPr>
          <a:xfrm>
            <a:off x="7666892" y="378594"/>
            <a:ext cx="3951165" cy="6268389"/>
          </a:xfrm>
          <a:prstGeom prst="rect">
            <a:avLst/>
          </a:prstGeom>
        </p:spPr>
      </p:pic>
      <p:sp>
        <p:nvSpPr>
          <p:cNvPr id="3" name="TextBox 2">
            <a:extLst>
              <a:ext uri="{FF2B5EF4-FFF2-40B4-BE49-F238E27FC236}">
                <a16:creationId xmlns:a16="http://schemas.microsoft.com/office/drawing/2014/main" id="{84936A0F-43BF-BC48-8F0C-F588C8E27570}"/>
              </a:ext>
            </a:extLst>
          </p:cNvPr>
          <p:cNvSpPr txBox="1"/>
          <p:nvPr/>
        </p:nvSpPr>
        <p:spPr>
          <a:xfrm>
            <a:off x="211015" y="62071"/>
            <a:ext cx="5363308" cy="954107"/>
          </a:xfrm>
          <a:prstGeom prst="rect">
            <a:avLst/>
          </a:prstGeom>
          <a:noFill/>
        </p:spPr>
        <p:txBody>
          <a:bodyPr wrap="square" rtlCol="0">
            <a:spAutoFit/>
          </a:bodyPr>
          <a:lstStyle/>
          <a:p>
            <a:r>
              <a:rPr lang="en-US" sz="2800">
                <a:latin typeface="Arial Rounded MT Bold" panose="020F0704030504030204" pitchFamily="34" charset="77"/>
              </a:rPr>
              <a:t>Bulleted lists can converted to suit the medium of a talk</a:t>
            </a:r>
          </a:p>
        </p:txBody>
      </p:sp>
      <p:sp>
        <p:nvSpPr>
          <p:cNvPr id="4" name="Rectangle 3">
            <a:extLst>
              <a:ext uri="{FF2B5EF4-FFF2-40B4-BE49-F238E27FC236}">
                <a16:creationId xmlns:a16="http://schemas.microsoft.com/office/drawing/2014/main" id="{D8BFE20B-1284-504A-B75B-7BC3886DF84F}"/>
              </a:ext>
            </a:extLst>
          </p:cNvPr>
          <p:cNvSpPr/>
          <p:nvPr/>
        </p:nvSpPr>
        <p:spPr>
          <a:xfrm>
            <a:off x="211015" y="2793940"/>
            <a:ext cx="12520246" cy="1015663"/>
          </a:xfrm>
          <a:prstGeom prst="rect">
            <a:avLst/>
          </a:prstGeom>
        </p:spPr>
        <p:txBody>
          <a:bodyPr wrap="square">
            <a:spAutoFit/>
          </a:bodyPr>
          <a:lstStyle/>
          <a:p>
            <a:r>
              <a:rPr lang="en-NZ" sz="2000">
                <a:solidFill>
                  <a:schemeClr val="bg1">
                    <a:lumMod val="75000"/>
                  </a:schemeClr>
                </a:solidFill>
              </a:rPr>
              <a:t>1. Build your talk on messages (not topics). </a:t>
            </a:r>
            <a:br>
              <a:rPr lang="en-NZ" sz="2000">
                <a:solidFill>
                  <a:schemeClr val="bg1">
                    <a:lumMod val="75000"/>
                  </a:schemeClr>
                </a:solidFill>
              </a:rPr>
            </a:br>
            <a:r>
              <a:rPr lang="en-NZ" sz="2000">
                <a:solidFill>
                  <a:schemeClr val="bg1">
                    <a:lumMod val="75000"/>
                  </a:schemeClr>
                </a:solidFill>
              </a:rPr>
              <a:t>2. Support these messages with visual evidence (not bullet lists).</a:t>
            </a:r>
            <a:br>
              <a:rPr lang="en-NZ" sz="2000">
                <a:solidFill>
                  <a:schemeClr val="bg1">
                    <a:lumMod val="75000"/>
                  </a:schemeClr>
                </a:solidFill>
              </a:rPr>
            </a:br>
            <a:r>
              <a:rPr lang="en-NZ" sz="2000">
                <a:solidFill>
                  <a:schemeClr val="bg1">
                    <a:lumMod val="75000"/>
                  </a:schemeClr>
                </a:solidFill>
              </a:rPr>
              <a:t>3. Explain this evidence by fashioning words on the spot. </a:t>
            </a:r>
            <a:endParaRPr lang="en-US" sz="2000">
              <a:solidFill>
                <a:schemeClr val="bg1">
                  <a:lumMod val="75000"/>
                </a:schemeClr>
              </a:solidFill>
            </a:endParaRPr>
          </a:p>
        </p:txBody>
      </p:sp>
    </p:spTree>
    <p:extLst>
      <p:ext uri="{BB962C8B-B14F-4D97-AF65-F5344CB8AC3E}">
        <p14:creationId xmlns:p14="http://schemas.microsoft.com/office/powerpoint/2010/main" val="402411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BCEB-83A4-1645-9EAD-BA926F211809}"/>
              </a:ext>
            </a:extLst>
          </p:cNvPr>
          <p:cNvSpPr>
            <a:spLocks noGrp="1"/>
          </p:cNvSpPr>
          <p:nvPr>
            <p:ph type="title"/>
          </p:nvPr>
        </p:nvSpPr>
        <p:spPr>
          <a:xfrm>
            <a:off x="179195" y="-140677"/>
            <a:ext cx="10515600" cy="1325563"/>
          </a:xfrm>
        </p:spPr>
        <p:txBody>
          <a:bodyPr/>
          <a:lstStyle/>
          <a:p>
            <a:r>
              <a:rPr lang="en-US"/>
              <a:t>AE slides can also call for improvement </a:t>
            </a:r>
          </a:p>
        </p:txBody>
      </p:sp>
      <p:pic>
        <p:nvPicPr>
          <p:cNvPr id="3" name="Picture 2">
            <a:extLst>
              <a:ext uri="{FF2B5EF4-FFF2-40B4-BE49-F238E27FC236}">
                <a16:creationId xmlns:a16="http://schemas.microsoft.com/office/drawing/2014/main" id="{6F5CCE40-0A1E-B74D-98C3-BDB28CB6A72A}"/>
              </a:ext>
            </a:extLst>
          </p:cNvPr>
          <p:cNvPicPr>
            <a:picLocks noChangeAspect="1"/>
          </p:cNvPicPr>
          <p:nvPr/>
        </p:nvPicPr>
        <p:blipFill>
          <a:blip r:embed="rId2"/>
          <a:stretch>
            <a:fillRect/>
          </a:stretch>
        </p:blipFill>
        <p:spPr>
          <a:xfrm>
            <a:off x="329222" y="2485415"/>
            <a:ext cx="5379916" cy="4056062"/>
          </a:xfrm>
          <a:prstGeom prst="rect">
            <a:avLst/>
          </a:prstGeom>
        </p:spPr>
      </p:pic>
      <p:pic>
        <p:nvPicPr>
          <p:cNvPr id="4" name="Picture 3">
            <a:extLst>
              <a:ext uri="{FF2B5EF4-FFF2-40B4-BE49-F238E27FC236}">
                <a16:creationId xmlns:a16="http://schemas.microsoft.com/office/drawing/2014/main" id="{82F2D93F-BC72-A74E-B1CC-2A51147D365A}"/>
              </a:ext>
            </a:extLst>
          </p:cNvPr>
          <p:cNvPicPr>
            <a:picLocks noChangeAspect="1"/>
          </p:cNvPicPr>
          <p:nvPr/>
        </p:nvPicPr>
        <p:blipFill>
          <a:blip r:embed="rId3"/>
          <a:stretch>
            <a:fillRect/>
          </a:stretch>
        </p:blipFill>
        <p:spPr>
          <a:xfrm>
            <a:off x="6242538" y="2456715"/>
            <a:ext cx="5750171" cy="4312629"/>
          </a:xfrm>
          <a:prstGeom prst="rect">
            <a:avLst/>
          </a:prstGeom>
        </p:spPr>
      </p:pic>
      <p:sp>
        <p:nvSpPr>
          <p:cNvPr id="5" name="Right Arrow 4">
            <a:extLst>
              <a:ext uri="{FF2B5EF4-FFF2-40B4-BE49-F238E27FC236}">
                <a16:creationId xmlns:a16="http://schemas.microsoft.com/office/drawing/2014/main" id="{ABC8B9F3-ABD0-764F-9E8F-CD4B9D221188}"/>
              </a:ext>
            </a:extLst>
          </p:cNvPr>
          <p:cNvSpPr/>
          <p:nvPr/>
        </p:nvSpPr>
        <p:spPr>
          <a:xfrm>
            <a:off x="5761893" y="4358052"/>
            <a:ext cx="547637" cy="509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157AF8-E075-BE4C-8690-E190232C9CAB}"/>
              </a:ext>
            </a:extLst>
          </p:cNvPr>
          <p:cNvSpPr txBox="1"/>
          <p:nvPr/>
        </p:nvSpPr>
        <p:spPr>
          <a:xfrm>
            <a:off x="2690446" y="1896696"/>
            <a:ext cx="1565031" cy="369332"/>
          </a:xfrm>
          <a:prstGeom prst="rect">
            <a:avLst/>
          </a:prstGeom>
          <a:noFill/>
        </p:spPr>
        <p:txBody>
          <a:bodyPr wrap="square" rtlCol="0">
            <a:spAutoFit/>
          </a:bodyPr>
          <a:lstStyle/>
          <a:p>
            <a:r>
              <a:rPr lang="en-US" b="1">
                <a:solidFill>
                  <a:srgbClr val="B50000"/>
                </a:solidFill>
                <a:latin typeface="Calibri" panose="020F0502020204030204" pitchFamily="34" charset="0"/>
                <a:cs typeface="Calibri" panose="020F0502020204030204" pitchFamily="34" charset="0"/>
              </a:rPr>
              <a:t>Before</a:t>
            </a:r>
          </a:p>
        </p:txBody>
      </p:sp>
      <p:sp>
        <p:nvSpPr>
          <p:cNvPr id="7" name="TextBox 6">
            <a:extLst>
              <a:ext uri="{FF2B5EF4-FFF2-40B4-BE49-F238E27FC236}">
                <a16:creationId xmlns:a16="http://schemas.microsoft.com/office/drawing/2014/main" id="{D42A785C-2973-AD4D-A00C-A2E47E915886}"/>
              </a:ext>
            </a:extLst>
          </p:cNvPr>
          <p:cNvSpPr txBox="1"/>
          <p:nvPr/>
        </p:nvSpPr>
        <p:spPr>
          <a:xfrm>
            <a:off x="8719038" y="1920658"/>
            <a:ext cx="1565031" cy="369332"/>
          </a:xfrm>
          <a:prstGeom prst="rect">
            <a:avLst/>
          </a:prstGeom>
          <a:noFill/>
        </p:spPr>
        <p:txBody>
          <a:bodyPr wrap="square" rtlCol="0">
            <a:spAutoFit/>
          </a:bodyPr>
          <a:lstStyle/>
          <a:p>
            <a:r>
              <a:rPr lang="en-US" b="1">
                <a:solidFill>
                  <a:srgbClr val="B50000"/>
                </a:solidFill>
                <a:latin typeface="Calibri" panose="020F0502020204030204" pitchFamily="34" charset="0"/>
                <a:cs typeface="Calibri" panose="020F0502020204030204" pitchFamily="34" charset="0"/>
              </a:rPr>
              <a:t>After</a:t>
            </a:r>
          </a:p>
        </p:txBody>
      </p:sp>
    </p:spTree>
    <p:extLst>
      <p:ext uri="{BB962C8B-B14F-4D97-AF65-F5344CB8AC3E}">
        <p14:creationId xmlns:p14="http://schemas.microsoft.com/office/powerpoint/2010/main" val="2223930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5CCE40-0A1E-B74D-98C3-BDB28CB6A72A}"/>
              </a:ext>
            </a:extLst>
          </p:cNvPr>
          <p:cNvPicPr>
            <a:picLocks noChangeAspect="1"/>
          </p:cNvPicPr>
          <p:nvPr/>
        </p:nvPicPr>
        <p:blipFill>
          <a:blip r:embed="rId2"/>
          <a:stretch>
            <a:fillRect/>
          </a:stretch>
        </p:blipFill>
        <p:spPr>
          <a:xfrm>
            <a:off x="349318" y="1301385"/>
            <a:ext cx="5379916" cy="4056062"/>
          </a:xfrm>
          <a:prstGeom prst="rect">
            <a:avLst/>
          </a:prstGeom>
        </p:spPr>
      </p:pic>
      <p:pic>
        <p:nvPicPr>
          <p:cNvPr id="4" name="Picture 3">
            <a:extLst>
              <a:ext uri="{FF2B5EF4-FFF2-40B4-BE49-F238E27FC236}">
                <a16:creationId xmlns:a16="http://schemas.microsoft.com/office/drawing/2014/main" id="{82F2D93F-BC72-A74E-B1CC-2A51147D365A}"/>
              </a:ext>
            </a:extLst>
          </p:cNvPr>
          <p:cNvPicPr>
            <a:picLocks noChangeAspect="1"/>
          </p:cNvPicPr>
          <p:nvPr/>
        </p:nvPicPr>
        <p:blipFill>
          <a:blip r:embed="rId3"/>
          <a:stretch>
            <a:fillRect/>
          </a:stretch>
        </p:blipFill>
        <p:spPr>
          <a:xfrm>
            <a:off x="6262634" y="1272685"/>
            <a:ext cx="5750171" cy="4312629"/>
          </a:xfrm>
          <a:prstGeom prst="rect">
            <a:avLst/>
          </a:prstGeom>
        </p:spPr>
      </p:pic>
      <p:sp>
        <p:nvSpPr>
          <p:cNvPr id="2" name="Title 1">
            <a:extLst>
              <a:ext uri="{FF2B5EF4-FFF2-40B4-BE49-F238E27FC236}">
                <a16:creationId xmlns:a16="http://schemas.microsoft.com/office/drawing/2014/main" id="{A596BCEB-83A4-1645-9EAD-BA926F211809}"/>
              </a:ext>
            </a:extLst>
          </p:cNvPr>
          <p:cNvSpPr>
            <a:spLocks noGrp="1"/>
          </p:cNvSpPr>
          <p:nvPr>
            <p:ph type="title"/>
          </p:nvPr>
        </p:nvSpPr>
        <p:spPr>
          <a:xfrm>
            <a:off x="179195" y="-140677"/>
            <a:ext cx="10515600" cy="1325563"/>
          </a:xfrm>
        </p:spPr>
        <p:txBody>
          <a:bodyPr/>
          <a:lstStyle/>
          <a:p>
            <a:r>
              <a:rPr lang="en-US"/>
              <a:t>AE slides can also call for improvement </a:t>
            </a:r>
          </a:p>
        </p:txBody>
      </p:sp>
      <p:sp>
        <p:nvSpPr>
          <p:cNvPr id="5" name="Right Arrow 4">
            <a:extLst>
              <a:ext uri="{FF2B5EF4-FFF2-40B4-BE49-F238E27FC236}">
                <a16:creationId xmlns:a16="http://schemas.microsoft.com/office/drawing/2014/main" id="{ABC8B9F3-ABD0-764F-9E8F-CD4B9D221188}"/>
              </a:ext>
            </a:extLst>
          </p:cNvPr>
          <p:cNvSpPr/>
          <p:nvPr/>
        </p:nvSpPr>
        <p:spPr>
          <a:xfrm>
            <a:off x="5781989" y="3174022"/>
            <a:ext cx="547637" cy="509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157AF8-E075-BE4C-8690-E190232C9CAB}"/>
              </a:ext>
            </a:extLst>
          </p:cNvPr>
          <p:cNvSpPr txBox="1"/>
          <p:nvPr/>
        </p:nvSpPr>
        <p:spPr>
          <a:xfrm>
            <a:off x="2710542" y="712666"/>
            <a:ext cx="1565031" cy="369332"/>
          </a:xfrm>
          <a:prstGeom prst="rect">
            <a:avLst/>
          </a:prstGeom>
          <a:noFill/>
        </p:spPr>
        <p:txBody>
          <a:bodyPr wrap="square" rtlCol="0">
            <a:spAutoFit/>
          </a:bodyPr>
          <a:lstStyle/>
          <a:p>
            <a:r>
              <a:rPr lang="en-US" b="1">
                <a:solidFill>
                  <a:srgbClr val="B50000"/>
                </a:solidFill>
                <a:latin typeface="Calibri" panose="020F0502020204030204" pitchFamily="34" charset="0"/>
                <a:cs typeface="Calibri" panose="020F0502020204030204" pitchFamily="34" charset="0"/>
              </a:rPr>
              <a:t>Before</a:t>
            </a:r>
          </a:p>
        </p:txBody>
      </p:sp>
      <p:sp>
        <p:nvSpPr>
          <p:cNvPr id="7" name="TextBox 6">
            <a:extLst>
              <a:ext uri="{FF2B5EF4-FFF2-40B4-BE49-F238E27FC236}">
                <a16:creationId xmlns:a16="http://schemas.microsoft.com/office/drawing/2014/main" id="{D42A785C-2973-AD4D-A00C-A2E47E915886}"/>
              </a:ext>
            </a:extLst>
          </p:cNvPr>
          <p:cNvSpPr txBox="1"/>
          <p:nvPr/>
        </p:nvSpPr>
        <p:spPr>
          <a:xfrm>
            <a:off x="8739134" y="736628"/>
            <a:ext cx="1565031" cy="369332"/>
          </a:xfrm>
          <a:prstGeom prst="rect">
            <a:avLst/>
          </a:prstGeom>
          <a:noFill/>
        </p:spPr>
        <p:txBody>
          <a:bodyPr wrap="square" rtlCol="0">
            <a:spAutoFit/>
          </a:bodyPr>
          <a:lstStyle/>
          <a:p>
            <a:r>
              <a:rPr lang="en-US" b="1">
                <a:solidFill>
                  <a:srgbClr val="B50000"/>
                </a:solidFill>
                <a:latin typeface="Calibri" panose="020F0502020204030204" pitchFamily="34" charset="0"/>
                <a:cs typeface="Calibri" panose="020F0502020204030204" pitchFamily="34" charset="0"/>
              </a:rPr>
              <a:t>After</a:t>
            </a:r>
          </a:p>
        </p:txBody>
      </p:sp>
      <p:sp>
        <p:nvSpPr>
          <p:cNvPr id="12" name="Oval 11">
            <a:extLst>
              <a:ext uri="{FF2B5EF4-FFF2-40B4-BE49-F238E27FC236}">
                <a16:creationId xmlns:a16="http://schemas.microsoft.com/office/drawing/2014/main" id="{B00DCDC8-81F7-714C-8F54-1877628E5662}"/>
              </a:ext>
            </a:extLst>
          </p:cNvPr>
          <p:cNvSpPr/>
          <p:nvPr/>
        </p:nvSpPr>
        <p:spPr>
          <a:xfrm>
            <a:off x="1790997" y="4933960"/>
            <a:ext cx="2751506" cy="651354"/>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657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0" nodeType="clickEffect">
                                  <p:stCondLst>
                                    <p:cond delay="0"/>
                                  </p:stCondLst>
                                  <p:childTnLst>
                                    <p:animMotion origin="layout" path="M 4.58333E-6 1.85185E-6 L 0.62747 0.03125 " pathEditMode="relative" rAng="0" ptsTypes="AA">
                                      <p:cBhvr>
                                        <p:cTn id="13" dur="2000" fill="hold"/>
                                        <p:tgtEl>
                                          <p:spTgt spid="12"/>
                                        </p:tgtEl>
                                        <p:attrNameLst>
                                          <p:attrName>ppt_x</p:attrName>
                                          <p:attrName>ppt_y</p:attrName>
                                        </p:attrNameLst>
                                      </p:cBhvr>
                                      <p:rCtr x="31367" y="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7BA0-F5BE-7F49-8538-102A65C8360F}"/>
              </a:ext>
            </a:extLst>
          </p:cNvPr>
          <p:cNvSpPr>
            <a:spLocks noGrp="1"/>
          </p:cNvSpPr>
          <p:nvPr>
            <p:ph type="title"/>
          </p:nvPr>
        </p:nvSpPr>
        <p:spPr>
          <a:xfrm>
            <a:off x="260447" y="-193431"/>
            <a:ext cx="10515600" cy="1325563"/>
          </a:xfrm>
        </p:spPr>
        <p:txBody>
          <a:bodyPr>
            <a:normAutofit/>
          </a:bodyPr>
          <a:lstStyle/>
          <a:p>
            <a:r>
              <a:rPr lang="en-US" sz="3200"/>
              <a:t>Making an empowerment promise at the beginning of your talk </a:t>
            </a:r>
            <a:br>
              <a:rPr lang="en-US" sz="3200"/>
            </a:br>
            <a:r>
              <a:rPr lang="en-US" sz="3200"/>
              <a:t>gives your audience a reason for engaging </a:t>
            </a:r>
          </a:p>
        </p:txBody>
      </p:sp>
      <p:pic>
        <p:nvPicPr>
          <p:cNvPr id="3" name="Picture 2">
            <a:extLst>
              <a:ext uri="{FF2B5EF4-FFF2-40B4-BE49-F238E27FC236}">
                <a16:creationId xmlns:a16="http://schemas.microsoft.com/office/drawing/2014/main" id="{B577921F-A09E-8449-8E08-AAAE60589B42}"/>
              </a:ext>
            </a:extLst>
          </p:cNvPr>
          <p:cNvPicPr>
            <a:picLocks noChangeAspect="1"/>
          </p:cNvPicPr>
          <p:nvPr/>
        </p:nvPicPr>
        <p:blipFill>
          <a:blip r:embed="rId2"/>
          <a:stretch>
            <a:fillRect/>
          </a:stretch>
        </p:blipFill>
        <p:spPr>
          <a:xfrm>
            <a:off x="151910" y="1811703"/>
            <a:ext cx="5366337" cy="4043973"/>
          </a:xfrm>
          <a:prstGeom prst="rect">
            <a:avLst/>
          </a:prstGeom>
        </p:spPr>
      </p:pic>
      <p:pic>
        <p:nvPicPr>
          <p:cNvPr id="4" name="Picture 3">
            <a:extLst>
              <a:ext uri="{FF2B5EF4-FFF2-40B4-BE49-F238E27FC236}">
                <a16:creationId xmlns:a16="http://schemas.microsoft.com/office/drawing/2014/main" id="{A2D04D7E-A3FF-6242-9154-1FF35B728236}"/>
              </a:ext>
            </a:extLst>
          </p:cNvPr>
          <p:cNvPicPr>
            <a:picLocks noChangeAspect="1"/>
          </p:cNvPicPr>
          <p:nvPr/>
        </p:nvPicPr>
        <p:blipFill>
          <a:blip r:embed="rId3"/>
          <a:stretch>
            <a:fillRect/>
          </a:stretch>
        </p:blipFill>
        <p:spPr>
          <a:xfrm>
            <a:off x="6673755" y="1811703"/>
            <a:ext cx="5214257" cy="4080723"/>
          </a:xfrm>
          <a:prstGeom prst="rect">
            <a:avLst/>
          </a:prstGeom>
        </p:spPr>
      </p:pic>
    </p:spTree>
    <p:extLst>
      <p:ext uri="{BB962C8B-B14F-4D97-AF65-F5344CB8AC3E}">
        <p14:creationId xmlns:p14="http://schemas.microsoft.com/office/powerpoint/2010/main" val="3019471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7BA0-F5BE-7F49-8538-102A65C8360F}"/>
              </a:ext>
            </a:extLst>
          </p:cNvPr>
          <p:cNvSpPr>
            <a:spLocks noGrp="1"/>
          </p:cNvSpPr>
          <p:nvPr>
            <p:ph type="title"/>
          </p:nvPr>
        </p:nvSpPr>
        <p:spPr>
          <a:xfrm>
            <a:off x="260447" y="-193431"/>
            <a:ext cx="10515600" cy="1325563"/>
          </a:xfrm>
        </p:spPr>
        <p:txBody>
          <a:bodyPr>
            <a:normAutofit/>
          </a:bodyPr>
          <a:lstStyle/>
          <a:p>
            <a:r>
              <a:rPr lang="en-US" sz="3200"/>
              <a:t>Making an empowerment promise at the beginning of your talk </a:t>
            </a:r>
            <a:br>
              <a:rPr lang="en-US" sz="3200"/>
            </a:br>
            <a:r>
              <a:rPr lang="en-US" sz="3200"/>
              <a:t>gives your audience a reason to engage </a:t>
            </a:r>
          </a:p>
        </p:txBody>
      </p:sp>
      <p:pic>
        <p:nvPicPr>
          <p:cNvPr id="3" name="Picture 2">
            <a:extLst>
              <a:ext uri="{FF2B5EF4-FFF2-40B4-BE49-F238E27FC236}">
                <a16:creationId xmlns:a16="http://schemas.microsoft.com/office/drawing/2014/main" id="{B577921F-A09E-8449-8E08-AAAE60589B42}"/>
              </a:ext>
            </a:extLst>
          </p:cNvPr>
          <p:cNvPicPr>
            <a:picLocks noChangeAspect="1"/>
          </p:cNvPicPr>
          <p:nvPr/>
        </p:nvPicPr>
        <p:blipFill>
          <a:blip r:embed="rId2"/>
          <a:stretch>
            <a:fillRect/>
          </a:stretch>
        </p:blipFill>
        <p:spPr>
          <a:xfrm>
            <a:off x="151910" y="1811703"/>
            <a:ext cx="5366337" cy="4043973"/>
          </a:xfrm>
          <a:prstGeom prst="rect">
            <a:avLst/>
          </a:prstGeom>
        </p:spPr>
      </p:pic>
      <p:pic>
        <p:nvPicPr>
          <p:cNvPr id="4" name="Picture 3">
            <a:extLst>
              <a:ext uri="{FF2B5EF4-FFF2-40B4-BE49-F238E27FC236}">
                <a16:creationId xmlns:a16="http://schemas.microsoft.com/office/drawing/2014/main" id="{A2D04D7E-A3FF-6242-9154-1FF35B728236}"/>
              </a:ext>
            </a:extLst>
          </p:cNvPr>
          <p:cNvPicPr>
            <a:picLocks noChangeAspect="1"/>
          </p:cNvPicPr>
          <p:nvPr/>
        </p:nvPicPr>
        <p:blipFill>
          <a:blip r:embed="rId3">
            <a:alphaModFix/>
          </a:blip>
          <a:stretch>
            <a:fillRect/>
          </a:stretch>
        </p:blipFill>
        <p:spPr>
          <a:xfrm>
            <a:off x="-9294331" y="1872058"/>
            <a:ext cx="5214257" cy="4080723"/>
          </a:xfrm>
          <a:prstGeom prst="rect">
            <a:avLst/>
          </a:prstGeom>
        </p:spPr>
      </p:pic>
      <p:pic>
        <p:nvPicPr>
          <p:cNvPr id="9" name="Picture 8">
            <a:extLst>
              <a:ext uri="{FF2B5EF4-FFF2-40B4-BE49-F238E27FC236}">
                <a16:creationId xmlns:a16="http://schemas.microsoft.com/office/drawing/2014/main" id="{E3D6FE05-B5E2-FA4B-B50F-99EF6EBC192E}"/>
              </a:ext>
            </a:extLst>
          </p:cNvPr>
          <p:cNvPicPr>
            <a:picLocks noChangeAspect="1"/>
          </p:cNvPicPr>
          <p:nvPr/>
        </p:nvPicPr>
        <p:blipFill>
          <a:blip r:embed="rId4"/>
          <a:stretch>
            <a:fillRect/>
          </a:stretch>
        </p:blipFill>
        <p:spPr>
          <a:xfrm>
            <a:off x="6096000" y="1714595"/>
            <a:ext cx="5366337" cy="4238186"/>
          </a:xfrm>
          <a:prstGeom prst="rect">
            <a:avLst/>
          </a:prstGeom>
        </p:spPr>
      </p:pic>
      <p:sp>
        <p:nvSpPr>
          <p:cNvPr id="10" name="Right Arrow 9">
            <a:extLst>
              <a:ext uri="{FF2B5EF4-FFF2-40B4-BE49-F238E27FC236}">
                <a16:creationId xmlns:a16="http://schemas.microsoft.com/office/drawing/2014/main" id="{85AB284E-667B-E24F-A347-6425BBBDC4C5}"/>
              </a:ext>
            </a:extLst>
          </p:cNvPr>
          <p:cNvSpPr/>
          <p:nvPr/>
        </p:nvSpPr>
        <p:spPr>
          <a:xfrm>
            <a:off x="5533305" y="3578711"/>
            <a:ext cx="547637" cy="509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A92A3F-6BE0-8E48-BC3C-0EB723D12E48}"/>
              </a:ext>
            </a:extLst>
          </p:cNvPr>
          <p:cNvSpPr txBox="1"/>
          <p:nvPr/>
        </p:nvSpPr>
        <p:spPr>
          <a:xfrm>
            <a:off x="260447" y="1832201"/>
            <a:ext cx="5036641" cy="523220"/>
          </a:xfrm>
          <a:prstGeom prst="rect">
            <a:avLst/>
          </a:prstGeom>
          <a:noFill/>
        </p:spPr>
        <p:txBody>
          <a:bodyPr wrap="square" rtlCol="0">
            <a:spAutoFit/>
          </a:bodyPr>
          <a:lstStyle/>
          <a:p>
            <a:r>
              <a:rPr lang="en-US" sz="2800">
                <a:solidFill>
                  <a:srgbClr val="B50000"/>
                </a:solidFill>
                <a:latin typeface="Chalkboard" panose="03050602040202020205" pitchFamily="66" charset="77"/>
              </a:rPr>
              <a:t>Promise: Death by PowerPoint</a:t>
            </a:r>
          </a:p>
        </p:txBody>
      </p:sp>
      <p:sp>
        <p:nvSpPr>
          <p:cNvPr id="12" name="TextBox 11">
            <a:extLst>
              <a:ext uri="{FF2B5EF4-FFF2-40B4-BE49-F238E27FC236}">
                <a16:creationId xmlns:a16="http://schemas.microsoft.com/office/drawing/2014/main" id="{F15C09D4-6E0E-9C49-AE9E-2D9D51F2FE04}"/>
              </a:ext>
            </a:extLst>
          </p:cNvPr>
          <p:cNvSpPr txBox="1"/>
          <p:nvPr/>
        </p:nvSpPr>
        <p:spPr>
          <a:xfrm>
            <a:off x="6080942" y="6012024"/>
            <a:ext cx="5036641" cy="523220"/>
          </a:xfrm>
          <a:prstGeom prst="rect">
            <a:avLst/>
          </a:prstGeom>
          <a:noFill/>
        </p:spPr>
        <p:txBody>
          <a:bodyPr wrap="square" rtlCol="0">
            <a:spAutoFit/>
          </a:bodyPr>
          <a:lstStyle/>
          <a:p>
            <a:r>
              <a:rPr lang="en-US" sz="2800">
                <a:solidFill>
                  <a:srgbClr val="B50000"/>
                </a:solidFill>
                <a:latin typeface="Chalkboard" panose="03050602040202020205" pitchFamily="66" charset="77"/>
              </a:rPr>
              <a:t>Mapping slide</a:t>
            </a:r>
          </a:p>
        </p:txBody>
      </p:sp>
    </p:spTree>
    <p:extLst>
      <p:ext uri="{BB962C8B-B14F-4D97-AF65-F5344CB8AC3E}">
        <p14:creationId xmlns:p14="http://schemas.microsoft.com/office/powerpoint/2010/main" val="133126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7BA0-F5BE-7F49-8538-102A65C8360F}"/>
              </a:ext>
            </a:extLst>
          </p:cNvPr>
          <p:cNvSpPr>
            <a:spLocks noGrp="1"/>
          </p:cNvSpPr>
          <p:nvPr>
            <p:ph type="title"/>
          </p:nvPr>
        </p:nvSpPr>
        <p:spPr>
          <a:xfrm>
            <a:off x="260447" y="-193431"/>
            <a:ext cx="10515600" cy="1325563"/>
          </a:xfrm>
        </p:spPr>
        <p:txBody>
          <a:bodyPr>
            <a:normAutofit/>
          </a:bodyPr>
          <a:lstStyle/>
          <a:p>
            <a:r>
              <a:rPr lang="en-US" sz="3200"/>
              <a:t>Making an empowerment promise at the beginning of your talk </a:t>
            </a:r>
            <a:br>
              <a:rPr lang="en-US" sz="3200"/>
            </a:br>
            <a:r>
              <a:rPr lang="en-US" sz="3200"/>
              <a:t>gives your audience a reason to engage </a:t>
            </a:r>
          </a:p>
        </p:txBody>
      </p:sp>
      <p:pic>
        <p:nvPicPr>
          <p:cNvPr id="4" name="Picture 3">
            <a:extLst>
              <a:ext uri="{FF2B5EF4-FFF2-40B4-BE49-F238E27FC236}">
                <a16:creationId xmlns:a16="http://schemas.microsoft.com/office/drawing/2014/main" id="{A2D04D7E-A3FF-6242-9154-1FF35B728236}"/>
              </a:ext>
            </a:extLst>
          </p:cNvPr>
          <p:cNvPicPr>
            <a:picLocks noChangeAspect="1"/>
          </p:cNvPicPr>
          <p:nvPr/>
        </p:nvPicPr>
        <p:blipFill>
          <a:blip r:embed="rId2">
            <a:alphaModFix/>
          </a:blip>
          <a:stretch>
            <a:fillRect/>
          </a:stretch>
        </p:blipFill>
        <p:spPr>
          <a:xfrm>
            <a:off x="-9294331" y="1872058"/>
            <a:ext cx="5214257" cy="4080723"/>
          </a:xfrm>
          <a:prstGeom prst="rect">
            <a:avLst/>
          </a:prstGeom>
        </p:spPr>
      </p:pic>
      <p:pic>
        <p:nvPicPr>
          <p:cNvPr id="7" name="Picture 6" descr="A young man killed in an avalanche in the Mont Blanc Massif | Chamonix.net">
            <a:extLst>
              <a:ext uri="{FF2B5EF4-FFF2-40B4-BE49-F238E27FC236}">
                <a16:creationId xmlns:a16="http://schemas.microsoft.com/office/drawing/2014/main" id="{A56CBA89-3E21-CB42-8C84-74FEE2BF6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590" y="1041347"/>
            <a:ext cx="3563155" cy="20010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3D6FE05-B5E2-FA4B-B50F-99EF6EBC192E}"/>
              </a:ext>
            </a:extLst>
          </p:cNvPr>
          <p:cNvPicPr>
            <a:picLocks noChangeAspect="1"/>
          </p:cNvPicPr>
          <p:nvPr/>
        </p:nvPicPr>
        <p:blipFill>
          <a:blip r:embed="rId4"/>
          <a:stretch>
            <a:fillRect/>
          </a:stretch>
        </p:blipFill>
        <p:spPr>
          <a:xfrm>
            <a:off x="6096000" y="1714595"/>
            <a:ext cx="5366337" cy="4238186"/>
          </a:xfrm>
          <a:prstGeom prst="rect">
            <a:avLst/>
          </a:prstGeom>
        </p:spPr>
      </p:pic>
      <p:sp>
        <p:nvSpPr>
          <p:cNvPr id="5" name="TextBox 4">
            <a:extLst>
              <a:ext uri="{FF2B5EF4-FFF2-40B4-BE49-F238E27FC236}">
                <a16:creationId xmlns:a16="http://schemas.microsoft.com/office/drawing/2014/main" id="{C3880335-3D00-EA44-ACCB-BCD8C7ADC6A0}"/>
              </a:ext>
            </a:extLst>
          </p:cNvPr>
          <p:cNvSpPr txBox="1"/>
          <p:nvPr/>
        </p:nvSpPr>
        <p:spPr>
          <a:xfrm>
            <a:off x="498693" y="2351782"/>
            <a:ext cx="6048102" cy="1077218"/>
          </a:xfrm>
          <a:prstGeom prst="rect">
            <a:avLst/>
          </a:prstGeom>
          <a:noFill/>
        </p:spPr>
        <p:txBody>
          <a:bodyPr wrap="square" rtlCol="0">
            <a:spAutoFit/>
          </a:bodyPr>
          <a:lstStyle/>
          <a:p>
            <a:r>
              <a:rPr lang="en-US" sz="3200">
                <a:solidFill>
                  <a:srgbClr val="B50000"/>
                </a:solidFill>
                <a:latin typeface="Chalkboard" panose="03050602040202020205" pitchFamily="66" charset="77"/>
              </a:rPr>
              <a:t>Make use of “symbols” and</a:t>
            </a:r>
          </a:p>
          <a:p>
            <a:r>
              <a:rPr lang="en-US" sz="3200">
                <a:solidFill>
                  <a:srgbClr val="B50000"/>
                </a:solidFill>
                <a:latin typeface="Chalkboard" panose="03050602040202020205" pitchFamily="66" charset="77"/>
              </a:rPr>
              <a:t>reoccurring elements</a:t>
            </a:r>
          </a:p>
        </p:txBody>
      </p:sp>
    </p:spTree>
    <p:extLst>
      <p:ext uri="{BB962C8B-B14F-4D97-AF65-F5344CB8AC3E}">
        <p14:creationId xmlns:p14="http://schemas.microsoft.com/office/powerpoint/2010/main" val="330687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89400" y="-4344358"/>
            <a:ext cx="9843644" cy="14999471"/>
          </a:xfrm>
          <a:prstGeom prst="rect">
            <a:avLst/>
          </a:prstGeom>
        </p:spPr>
      </p:pic>
      <p:sp>
        <p:nvSpPr>
          <p:cNvPr id="2" name="Title 1">
            <a:extLst>
              <a:ext uri="{FF2B5EF4-FFF2-40B4-BE49-F238E27FC236}">
                <a16:creationId xmlns:a16="http://schemas.microsoft.com/office/drawing/2014/main" id="{425B4F8C-96B5-3E48-94B1-6292BD5874F8}"/>
              </a:ext>
            </a:extLst>
          </p:cNvPr>
          <p:cNvSpPr>
            <a:spLocks noGrp="1"/>
          </p:cNvSpPr>
          <p:nvPr>
            <p:ph type="title"/>
          </p:nvPr>
        </p:nvSpPr>
        <p:spPr>
          <a:xfrm>
            <a:off x="984618" y="175098"/>
            <a:ext cx="10900353" cy="1325563"/>
          </a:xfrm>
        </p:spPr>
        <p:txBody>
          <a:bodyPr>
            <a:noAutofit/>
          </a:bodyPr>
          <a:lstStyle/>
          <a:p>
            <a:r>
              <a:rPr lang="en-NZ" sz="4000"/>
              <a:t>ELUCIDATING SCATTERING RESONANCES WITH AN</a:t>
            </a:r>
            <a:br>
              <a:rPr lang="en-NZ" sz="4000"/>
            </a:br>
            <a:r>
              <a:rPr lang="en-NZ" sz="4000"/>
              <a:t>ULTRACOLD ATOM COLLIDER</a:t>
            </a:r>
          </a:p>
        </p:txBody>
      </p:sp>
      <p:sp>
        <p:nvSpPr>
          <p:cNvPr id="3" name="Subtitle 2">
            <a:extLst>
              <a:ext uri="{FF2B5EF4-FFF2-40B4-BE49-F238E27FC236}">
                <a16:creationId xmlns:a16="http://schemas.microsoft.com/office/drawing/2014/main" id="{0D6A0DEE-CD50-5443-A544-C03F74E3259A}"/>
              </a:ext>
            </a:extLst>
          </p:cNvPr>
          <p:cNvSpPr>
            <a:spLocks noGrp="1"/>
          </p:cNvSpPr>
          <p:nvPr>
            <p:ph type="subTitle" idx="4294967295"/>
          </p:nvPr>
        </p:nvSpPr>
        <p:spPr>
          <a:xfrm>
            <a:off x="1671145" y="5786329"/>
            <a:ext cx="9144000" cy="1655762"/>
          </a:xfrm>
        </p:spPr>
        <p:txBody>
          <a:bodyPr>
            <a:normAutofit/>
          </a:bodyPr>
          <a:lstStyle/>
          <a:p>
            <a:pPr marL="0" indent="0" algn="ctr">
              <a:spcBef>
                <a:spcPts val="200"/>
              </a:spcBef>
              <a:buNone/>
            </a:pPr>
            <a:r>
              <a:rPr lang="en-US" sz="2400"/>
              <a:t>Niels Kjærgaard</a:t>
            </a:r>
          </a:p>
          <a:p>
            <a:pPr marL="0" indent="0" algn="ctr">
              <a:spcBef>
                <a:spcPts val="200"/>
              </a:spcBef>
              <a:buNone/>
            </a:pPr>
            <a:r>
              <a:rPr lang="en-US" sz="2400"/>
              <a:t>University of Otago</a:t>
            </a:r>
          </a:p>
          <a:p>
            <a:pPr marL="0" indent="0" algn="ctr">
              <a:spcBef>
                <a:spcPts val="200"/>
              </a:spcBef>
              <a:buNone/>
            </a:pPr>
            <a:r>
              <a:rPr lang="en-US" sz="2400"/>
              <a:t>New Zealand</a:t>
            </a:r>
          </a:p>
        </p:txBody>
      </p:sp>
      <p:sp>
        <p:nvSpPr>
          <p:cNvPr id="4" name="Rectangle 3">
            <a:extLst>
              <a:ext uri="{FF2B5EF4-FFF2-40B4-BE49-F238E27FC236}">
                <a16:creationId xmlns:a16="http://schemas.microsoft.com/office/drawing/2014/main" id="{F4E2518D-F1B4-984A-B522-C18FE0615B0E}"/>
              </a:ext>
            </a:extLst>
          </p:cNvPr>
          <p:cNvSpPr/>
          <p:nvPr/>
        </p:nvSpPr>
        <p:spPr>
          <a:xfrm>
            <a:off x="4465144" y="176635"/>
            <a:ext cx="184731" cy="584775"/>
          </a:xfrm>
          <a:prstGeom prst="rect">
            <a:avLst/>
          </a:prstGeom>
          <a:effectLst>
            <a:outerShdw blurRad="50800" dist="38100" dir="2700000" algn="tl" rotWithShape="0">
              <a:prstClr val="black">
                <a:alpha val="40000"/>
              </a:prstClr>
            </a:outerShdw>
          </a:effectLst>
        </p:spPr>
        <p:txBody>
          <a:bodyPr wrap="none">
            <a:spAutoFit/>
          </a:bodyPr>
          <a:lstStyle/>
          <a:p>
            <a:endParaRPr lang="en-US" sz="3200"/>
          </a:p>
        </p:txBody>
      </p:sp>
      <p:sp>
        <p:nvSpPr>
          <p:cNvPr id="10" name="Rectangle 9"/>
          <p:cNvSpPr/>
          <p:nvPr/>
        </p:nvSpPr>
        <p:spPr>
          <a:xfrm>
            <a:off x="-98203" y="0"/>
            <a:ext cx="12290203"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itle 1">
            <a:extLst>
              <a:ext uri="{FF2B5EF4-FFF2-40B4-BE49-F238E27FC236}">
                <a16:creationId xmlns:a16="http://schemas.microsoft.com/office/drawing/2014/main" id="{425B4F8C-96B5-3E48-94B1-6292BD5874F8}"/>
              </a:ext>
            </a:extLst>
          </p:cNvPr>
          <p:cNvSpPr txBox="1">
            <a:spLocks/>
          </p:cNvSpPr>
          <p:nvPr/>
        </p:nvSpPr>
        <p:spPr>
          <a:xfrm>
            <a:off x="3889096" y="-101878"/>
            <a:ext cx="3075730" cy="1325563"/>
          </a:xfrm>
          <a:prstGeom prst="rect">
            <a:avLst/>
          </a:prstGeom>
          <a:noFill/>
          <a:effectLst>
            <a:outerShdw blurRad="50800" dist="50800" dir="2700000" algn="tl" rotWithShape="0">
              <a:schemeClr val="bg2">
                <a:lumMod val="25000"/>
                <a:alpha val="40000"/>
              </a:scheme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dirty="0"/>
              <a:t>SCATTERING</a:t>
            </a:r>
          </a:p>
        </p:txBody>
      </p:sp>
      <p:sp>
        <p:nvSpPr>
          <p:cNvPr id="9" name="Oval 8"/>
          <p:cNvSpPr/>
          <p:nvPr/>
        </p:nvSpPr>
        <p:spPr>
          <a:xfrm>
            <a:off x="5061832" y="3634095"/>
            <a:ext cx="375639" cy="375639"/>
          </a:xfrm>
          <a:prstGeom prst="ellipse">
            <a:avLst/>
          </a:prstGeom>
          <a:solidFill>
            <a:srgbClr val="778AC2"/>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Oval 11"/>
          <p:cNvSpPr/>
          <p:nvPr/>
        </p:nvSpPr>
        <p:spPr>
          <a:xfrm>
            <a:off x="3098364" y="3714158"/>
            <a:ext cx="375639" cy="375639"/>
          </a:xfrm>
          <a:prstGeom prst="ellipse">
            <a:avLst/>
          </a:prstGeom>
          <a:solidFill>
            <a:srgbClr val="6F1719"/>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Box 5"/>
          <p:cNvSpPr txBox="1"/>
          <p:nvPr/>
        </p:nvSpPr>
        <p:spPr>
          <a:xfrm>
            <a:off x="4730143" y="2921653"/>
            <a:ext cx="381836" cy="707886"/>
          </a:xfrm>
          <a:prstGeom prst="rect">
            <a:avLst/>
          </a:prstGeom>
          <a:noFill/>
        </p:spPr>
        <p:txBody>
          <a:bodyPr wrap="none" rtlCol="0">
            <a:spAutoFit/>
          </a:bodyPr>
          <a:lstStyle/>
          <a:p>
            <a:r>
              <a:rPr lang="en-NZ" sz="4000"/>
              <a:t>?</a:t>
            </a:r>
          </a:p>
        </p:txBody>
      </p:sp>
    </p:spTree>
    <p:extLst>
      <p:ext uri="{BB962C8B-B14F-4D97-AF65-F5344CB8AC3E}">
        <p14:creationId xmlns:p14="http://schemas.microsoft.com/office/powerpoint/2010/main" val="3221336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50" presetClass="path" presetSubtype="0" accel="50000" decel="50000" fill="hold" grpId="0" nodeType="withEffect">
                                  <p:stCondLst>
                                    <p:cond delay="0"/>
                                  </p:stCondLst>
                                  <p:childTnLst>
                                    <p:animMotion origin="layout" path="M -3.54167E-6 -4.44444E-6 L -0.16406 -4.44444E-6 C -0.23763 -4.44444E-6 -0.32812 0.11551 -0.32812 0.20973 L -0.32812 0.41945 " pathEditMode="relative" rAng="0" ptsTypes="AAAA">
                                      <p:cBhvr>
                                        <p:cTn id="9" dur="2000" fill="hold"/>
                                        <p:tgtEl>
                                          <p:spTgt spid="8"/>
                                        </p:tgtEl>
                                        <p:attrNameLst>
                                          <p:attrName>ppt_x</p:attrName>
                                          <p:attrName>ppt_y</p:attrName>
                                        </p:attrNameLst>
                                      </p:cBhvr>
                                      <p:rCtr x="-16406" y="20972"/>
                                    </p:animMotion>
                                  </p:childTnLst>
                                </p:cTn>
                              </p:par>
                              <p:par>
                                <p:cTn id="10" presetID="10" presetClass="exit" presetSubtype="0" fill="hold" grpId="0" nodeType="with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xEl>
                                              <p:pRg st="1" end="1"/>
                                            </p:txEl>
                                          </p:spTgt>
                                        </p:tgtEl>
                                      </p:cBhvr>
                                    </p:animEffect>
                                    <p:set>
                                      <p:cBhvr>
                                        <p:cTn id="15" dur="1" fill="hold">
                                          <p:stCondLst>
                                            <p:cond delay="499"/>
                                          </p:stCondLst>
                                        </p:cTn>
                                        <p:tgtEl>
                                          <p:spTgt spid="3">
                                            <p:txEl>
                                              <p:pRg st="1" end="1"/>
                                            </p:txEl>
                                          </p:spTgt>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3">
                                            <p:txEl>
                                              <p:pRg st="2" end="2"/>
                                            </p:txEl>
                                          </p:spTgt>
                                        </p:tgtEl>
                                      </p:cBhvr>
                                    </p:animEffect>
                                    <p:set>
                                      <p:cBhvr>
                                        <p:cTn id="18"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500"/>
                            </p:stCondLst>
                            <p:childTnLst>
                              <p:par>
                                <p:cTn id="25" presetID="27" presetClass="emph" presetSubtype="0" fill="remove" grpId="1" nodeType="afterEffect">
                                  <p:stCondLst>
                                    <p:cond delay="0"/>
                                  </p:stCondLst>
                                  <p:childTnLst>
                                    <p:animClr clrSpc="rgb" dir="cw">
                                      <p:cBhvr override="childStyle">
                                        <p:cTn id="26" dur="250" autoRev="1" fill="remove"/>
                                        <p:tgtEl>
                                          <p:spTgt spid="9"/>
                                        </p:tgtEl>
                                        <p:attrNameLst>
                                          <p:attrName>style.color</p:attrName>
                                        </p:attrNameLst>
                                      </p:cBhvr>
                                      <p:to>
                                        <a:schemeClr val="bg1"/>
                                      </p:to>
                                    </p:animClr>
                                    <p:animClr clrSpc="rgb" dir="cw">
                                      <p:cBhvr>
                                        <p:cTn id="27" dur="250" autoRev="1" fill="remove"/>
                                        <p:tgtEl>
                                          <p:spTgt spid="9"/>
                                        </p:tgtEl>
                                        <p:attrNameLst>
                                          <p:attrName>fillcolor</p:attrName>
                                        </p:attrNameLst>
                                      </p:cBhvr>
                                      <p:to>
                                        <a:schemeClr val="bg1"/>
                                      </p:to>
                                    </p:animClr>
                                    <p:set>
                                      <p:cBhvr>
                                        <p:cTn id="28" dur="250" autoRev="1" fill="remove"/>
                                        <p:tgtEl>
                                          <p:spTgt spid="9"/>
                                        </p:tgtEl>
                                        <p:attrNameLst>
                                          <p:attrName>fill.type</p:attrName>
                                        </p:attrNameLst>
                                      </p:cBhvr>
                                      <p:to>
                                        <p:strVal val="solid"/>
                                      </p:to>
                                    </p:set>
                                    <p:set>
                                      <p:cBhvr>
                                        <p:cTn id="29" dur="250" autoRev="1" fill="remove"/>
                                        <p:tgtEl>
                                          <p:spTgt spid="9"/>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2.29167E-6 5.92593E-6 L -2.29167E-6 5.92593E-6 L 0.01993 -0.00046 C 0.02188 -0.00069 0.02383 -0.00115 0.02592 -0.00115 L 0.06355 -0.00046 C 0.06498 5.92593E-6 0.06654 0.00047 0.06797 0.0007 C 0.06914 0.00093 0.07032 0.00116 0.07149 0.00139 C 0.07409 0.00186 0.07396 0.00186 0.07631 0.00255 C 0.07878 0.00556 0.07709 0.00394 0.08282 0.00325 C 0.08386 0.00301 0.0849 0.00278 0.08594 0.00255 C 0.08972 0.00209 0.09076 0.00209 0.09427 0.00139 C 0.09493 0.00116 0.09558 0.00093 0.09636 0.0007 C 0.1 -0.00138 0.09636 0.00047 0.10534 -0.00046 C 0.10625 -0.00069 0.10717 -0.00115 0.10808 -0.00115 C 0.11602 -0.00138 0.12396 -0.00161 0.1319 -0.00161 C 0.13412 -0.00161 0.13633 -0.00138 0.13855 -0.00115 C 0.1431 -0.00046 0.13789 -0.00092 0.14128 0.0007 C 0.14206 0.00116 0.14284 0.00116 0.14362 0.00139 C 0.14414 0.00139 0.14453 0.00186 0.14506 0.00186 C 0.14558 0.00209 0.14623 0.00232 0.14675 0.00255 C 0.14688 0.00348 0.14753 0.00602 0.14753 0.00695 C 0.14753 0.00857 0.14727 0.01019 0.14714 0.01181 C 0.14701 0.01251 0.14701 0.0132 0.14675 0.01366 C 0.14623 0.01505 0.14519 0.01598 0.14467 0.01737 C 0.14375 0.01968 0.1444 0.01876 0.14297 0.02038 C 0.14271 0.0213 0.14258 0.022 0.14232 0.02292 C 0.14167 0.02431 0.14102 0.02501 0.14024 0.02593 C 0.14011 0.02663 0.14011 0.02732 0.13985 0.02778 C 0.13959 0.02825 0.1392 0.02848 0.13881 0.02894 C 0.13724 0.03102 0.13776 0.0301 0.13672 0.03264 C 0.13659 0.03357 0.13659 0.03426 0.13646 0.03519 C 0.13607 0.03658 0.13529 0.03774 0.13464 0.03889 C 0.13386 0.04352 0.13503 0.03774 0.1336 0.0426 C 0.13347 0.04306 0.13347 0.04376 0.13334 0.04445 C 0.13282 0.04607 0.1323 0.04676 0.13151 0.04792 C 0.13138 0.04931 0.13125 0.0507 0.13086 0.05163 L 0.12878 0.05718 C 0.12852 0.05788 0.12826 0.05834 0.12813 0.05903 C 0.12722 0.06366 0.12813 0.06227 0.12605 0.06389 C 0.12592 0.06528 0.12605 0.06644 0.12565 0.0676 C 0.12539 0.06876 0.12357 0.07084 0.12331 0.0713 C 0.1224 0.07593 0.1237 0.07038 0.12188 0.07454 C 0.12162 0.07501 0.12175 0.0757 0.12149 0.07639 C 0.12123 0.07709 0.12084 0.07755 0.12058 0.07801 C 0.12019 0.0801 0.1198 0.08241 0.11875 0.08357 C 0.11732 0.08542 0.1181 0.08426 0.11667 0.08681 C 0.11654 0.08727 0.11654 0.08797 0.11641 0.08866 C 0.11615 0.08913 0.11589 0.08982 0.11563 0.09051 C 0.11485 0.09422 0.11615 0.0919 0.11433 0.09399 C 0.11381 0.09538 0.11315 0.09723 0.11263 0.09839 C 0.11185 0.09977 0.11055 0.10209 0.11055 0.10209 C 0.11042 0.10278 0.11042 0.10348 0.11016 0.10394 C 0.10951 0.10487 0.10808 0.10649 0.10808 0.10649 C 0.1073 0.11019 0.10834 0.10649 0.1056 0.1095 C 0.10534 0.10996 0.10521 0.11065 0.10495 0.11135 C 0.10326 0.11482 0.10339 0.11436 0.10183 0.11621 C 0.10118 0.11806 0.10118 0.11852 0.10013 0.11991 C 0.09987 0.12038 0.09948 0.12084 0.09909 0.12107 C 0.09883 0.12176 0.0987 0.12246 0.09844 0.12292 C 0.09805 0.12362 0.09766 0.12408 0.0974 0.12477 C 0.09714 0.12547 0.09727 0.12663 0.09701 0.12732 C 0.09662 0.12871 0.09597 0.12964 0.09558 0.13102 C 0.09558 0.13149 0.09545 0.13218 0.09532 0.13288 C 0.09506 0.13357 0.09467 0.13403 0.09427 0.13473 L 0.09362 0.13843 C 0.09349 0.13889 0.09349 0.13982 0.09323 0.14028 L 0.0918 0.14214 L 0.09284 0.13889 " pathEditMode="relative" ptsTypes="AAAAAAAAAAAAAAAAAAAAAAAAAAAAAAAAAAAAAAAAAAAAAAAAAAAAAAAAAAAAAAAAAAAA">
                                      <p:cBhvr>
                                        <p:cTn id="38" dur="2000" fill="hold"/>
                                        <p:tgtEl>
                                          <p:spTgt spid="12"/>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par>
                          <p:cTn id="43" fill="hold">
                            <p:stCondLst>
                              <p:cond delay="0"/>
                            </p:stCondLst>
                            <p:childTnLst>
                              <p:par>
                                <p:cTn id="44" presetID="6" presetClass="emph" presetSubtype="0" fill="hold" grpId="2" nodeType="afterEffect">
                                  <p:stCondLst>
                                    <p:cond delay="0"/>
                                  </p:stCondLst>
                                  <p:childTnLst>
                                    <p:animScale>
                                      <p:cBhvr>
                                        <p:cTn id="45" dur="2000" fill="hold"/>
                                        <p:tgtEl>
                                          <p:spTgt spid="6"/>
                                        </p:tgtEl>
                                      </p:cBhvr>
                                      <p:by x="150000" y="150000"/>
                                    </p:animScale>
                                  </p:childTnLst>
                                </p:cTn>
                              </p:par>
                              <p:par>
                                <p:cTn id="46" presetID="1" presetClass="path" presetSubtype="0" accel="50000" decel="50000" fill="hold" grpId="1" nodeType="withEffect">
                                  <p:stCondLst>
                                    <p:cond delay="0"/>
                                  </p:stCondLst>
                                  <p:childTnLst>
                                    <p:animMotion origin="layout" path="M 0.02395 3.7037E-6 C 0.05781 3.7037E-6 0.08541 0.0375 0.08541 0.08379 C 0.08541 0.12986 0.05781 0.16759 0.02395 0.16759 C -0.01003 0.16759 -0.03737 0.12986 -0.03737 0.08379 C -0.03737 0.0375 -0.01003 3.7037E-6 0.02395 3.7037E-6 Z " pathEditMode="relative" rAng="0" ptsTypes="AAAAA">
                                      <p:cBhvr>
                                        <p:cTn id="47" dur="2000" fill="hold"/>
                                        <p:tgtEl>
                                          <p:spTgt spid="6"/>
                                        </p:tgtEl>
                                        <p:attrNameLst>
                                          <p:attrName>ppt_x</p:attrName>
                                          <p:attrName>ppt_y</p:attrName>
                                        </p:attrNameLst>
                                      </p:cBhvr>
                                      <p:rCtr x="0" y="8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9" grpId="0" animBg="1"/>
      <p:bldP spid="9" grpId="1" animBg="1"/>
      <p:bldP spid="12" grpId="0" animBg="1"/>
      <p:bldP spid="12" grpId="1" animBg="1"/>
      <p:bldP spid="6" grpId="0"/>
      <p:bldP spid="6" grpId="1"/>
      <p:bldP spid="6" grpId="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oung man killed in an avalanche in the Mont Blanc Massif | Chamonix.net">
            <a:extLst>
              <a:ext uri="{FF2B5EF4-FFF2-40B4-BE49-F238E27FC236}">
                <a16:creationId xmlns:a16="http://schemas.microsoft.com/office/drawing/2014/main" id="{06F6EDF9-BA9E-AC48-AF74-4DFDA0CBE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750"/>
            <a:ext cx="12192000" cy="68468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6136E0-DB42-6044-A0AA-E5632633F6C8}"/>
              </a:ext>
            </a:extLst>
          </p:cNvPr>
          <p:cNvSpPr>
            <a:spLocks noGrp="1"/>
          </p:cNvSpPr>
          <p:nvPr>
            <p:ph type="title"/>
          </p:nvPr>
        </p:nvSpPr>
        <p:spPr>
          <a:xfrm>
            <a:off x="0" y="-338538"/>
            <a:ext cx="10515600" cy="1325563"/>
          </a:xfrm>
        </p:spPr>
        <p:txBody>
          <a:bodyPr>
            <a:normAutofit/>
          </a:bodyPr>
          <a:lstStyle/>
          <a:p>
            <a:r>
              <a:rPr lang="en-US" sz="3600">
                <a:solidFill>
                  <a:schemeClr val="bg1"/>
                </a:solidFill>
              </a:rPr>
              <a:t>You can make it personal</a:t>
            </a:r>
          </a:p>
        </p:txBody>
      </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85EB7D04-4F4F-BB48-BFB8-87B6B8A981EE}"/>
                  </a:ext>
                </a:extLst>
              </p:cNvPr>
              <p:cNvGraphicFramePr>
                <a:graphicFrameLocks noChangeAspect="1"/>
              </p:cNvGraphicFramePr>
              <p:nvPr>
                <p:extLst>
                  <p:ext uri="{D42A27DB-BD31-4B8C-83A1-F6EECF244321}">
                    <p14:modId xmlns:p14="http://schemas.microsoft.com/office/powerpoint/2010/main" val="859192206"/>
                  </p:ext>
                </p:extLst>
              </p:nvPr>
            </p:nvGraphicFramePr>
            <p:xfrm>
              <a:off x="6673713" y="745237"/>
              <a:ext cx="429845" cy="241788"/>
            </p:xfrm>
            <a:graphic>
              <a:graphicData uri="http://schemas.microsoft.com/office/powerpoint/2016/slidezoom">
                <pslz:sldZm>
                  <pslz:sldZmObj sldId="732" cId="3116904762">
                    <pslz:zmPr id="{5FF69B6F-68AA-024E-8E89-E8FD9E99355C}" returnToParent="0" transitionDur="1000">
                      <p166:blipFill xmlns:p166="http://schemas.microsoft.com/office/powerpoint/2016/6/main">
                        <a:blip r:embed="rId3"/>
                        <a:stretch>
                          <a:fillRect/>
                        </a:stretch>
                      </p166:blipFill>
                      <p166:spPr xmlns:p166="http://schemas.microsoft.com/office/powerpoint/2016/6/main">
                        <a:xfrm>
                          <a:off x="0" y="0"/>
                          <a:ext cx="429845" cy="241788"/>
                        </a:xfrm>
                        <a:prstGeom prst="rect">
                          <a:avLst/>
                        </a:prstGeom>
                        <a:ln w="3175">
                          <a:noFill/>
                        </a:ln>
                      </p166:spPr>
                    </pslz:zmPr>
                  </pslz:sldZmObj>
                </pslz:sldZm>
              </a:graphicData>
            </a:graphic>
          </p:graphicFrame>
        </mc:Choice>
        <mc:Fallback>
          <p:pic>
            <p:nvPicPr>
              <p:cNvPr id="6" name="Slide Zoom 5">
                <a:hlinkClick r:id="rId4" action="ppaction://hlinksldjump"/>
                <a:extLst>
                  <a:ext uri="{FF2B5EF4-FFF2-40B4-BE49-F238E27FC236}">
                    <a16:creationId xmlns:a16="http://schemas.microsoft.com/office/drawing/2014/main" id="{85EB7D04-4F4F-BB48-BFB8-87B6B8A981EE}"/>
                  </a:ext>
                </a:extLst>
              </p:cNvPr>
              <p:cNvPicPr>
                <a:picLocks noGrp="1" noRot="1" noChangeAspect="1" noMove="1" noResize="1" noEditPoints="1" noAdjustHandles="1" noChangeArrowheads="1" noChangeShapeType="1"/>
              </p:cNvPicPr>
              <p:nvPr/>
            </p:nvPicPr>
            <p:blipFill>
              <a:blip r:embed="rId3"/>
              <a:stretch>
                <a:fillRect/>
              </a:stretch>
            </p:blipFill>
            <p:spPr>
              <a:xfrm>
                <a:off x="6673713" y="745237"/>
                <a:ext cx="429845" cy="241788"/>
              </a:xfrm>
              <a:prstGeom prst="rect">
                <a:avLst/>
              </a:prstGeom>
              <a:ln w="3175">
                <a:noFill/>
              </a:ln>
            </p:spPr>
          </p:pic>
        </mc:Fallback>
      </mc:AlternateContent>
    </p:spTree>
    <p:extLst>
      <p:ext uri="{BB962C8B-B14F-4D97-AF65-F5344CB8AC3E}">
        <p14:creationId xmlns:p14="http://schemas.microsoft.com/office/powerpoint/2010/main" val="254423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FDE945-C67B-D545-88E6-7B591C5BCC5B}"/>
              </a:ext>
            </a:extLst>
          </p:cNvPr>
          <p:cNvPicPr>
            <a:picLocks noChangeAspect="1"/>
          </p:cNvPicPr>
          <p:nvPr/>
        </p:nvPicPr>
        <p:blipFill>
          <a:blip r:embed="rId2"/>
          <a:stretch>
            <a:fillRect/>
          </a:stretch>
        </p:blipFill>
        <p:spPr>
          <a:xfrm>
            <a:off x="3550130" y="0"/>
            <a:ext cx="4617720" cy="6813465"/>
          </a:xfrm>
          <a:prstGeom prst="rect">
            <a:avLst/>
          </a:prstGeom>
        </p:spPr>
      </p:pic>
    </p:spTree>
    <p:extLst>
      <p:ext uri="{BB962C8B-B14F-4D97-AF65-F5344CB8AC3E}">
        <p14:creationId xmlns:p14="http://schemas.microsoft.com/office/powerpoint/2010/main" val="3116904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FDE945-C67B-D545-88E6-7B591C5BCC5B}"/>
              </a:ext>
            </a:extLst>
          </p:cNvPr>
          <p:cNvPicPr>
            <a:picLocks noChangeAspect="1"/>
          </p:cNvPicPr>
          <p:nvPr/>
        </p:nvPicPr>
        <p:blipFill>
          <a:blip r:embed="rId2"/>
          <a:stretch>
            <a:fillRect/>
          </a:stretch>
        </p:blipFill>
        <p:spPr>
          <a:xfrm>
            <a:off x="3550130" y="0"/>
            <a:ext cx="4617720" cy="6813465"/>
          </a:xfrm>
          <a:prstGeom prst="rect">
            <a:avLst/>
          </a:prstGeom>
        </p:spPr>
      </p:pic>
      <p:sp>
        <p:nvSpPr>
          <p:cNvPr id="3" name="TextBox 2">
            <a:extLst>
              <a:ext uri="{FF2B5EF4-FFF2-40B4-BE49-F238E27FC236}">
                <a16:creationId xmlns:a16="http://schemas.microsoft.com/office/drawing/2014/main" id="{9D2BE647-E514-4548-B205-DBD45AACE419}"/>
              </a:ext>
            </a:extLst>
          </p:cNvPr>
          <p:cNvSpPr txBox="1"/>
          <p:nvPr/>
        </p:nvSpPr>
        <p:spPr>
          <a:xfrm>
            <a:off x="8660674" y="241354"/>
            <a:ext cx="2625635" cy="3046988"/>
          </a:xfrm>
          <a:prstGeom prst="rect">
            <a:avLst/>
          </a:prstGeom>
          <a:noFill/>
        </p:spPr>
        <p:txBody>
          <a:bodyPr wrap="square" rtlCol="0">
            <a:spAutoFit/>
          </a:bodyPr>
          <a:lstStyle/>
          <a:p>
            <a:r>
              <a:rPr lang="en-US" sz="3200" dirty="0">
                <a:solidFill>
                  <a:srgbClr val="B50000"/>
                </a:solidFill>
                <a:latin typeface="Chalkboard" panose="03050602040202020205" pitchFamily="66" charset="77"/>
              </a:rPr>
              <a:t>No need for heroics—</a:t>
            </a:r>
          </a:p>
          <a:p>
            <a:r>
              <a:rPr lang="en-US" sz="3200" dirty="0">
                <a:solidFill>
                  <a:srgbClr val="B50000"/>
                </a:solidFill>
                <a:latin typeface="Chalkboard" panose="03050602040202020205" pitchFamily="66" charset="77"/>
              </a:rPr>
              <a:t>showing your</a:t>
            </a:r>
          </a:p>
          <a:p>
            <a:r>
              <a:rPr lang="en-US" sz="3200" dirty="0">
                <a:solidFill>
                  <a:srgbClr val="B50000"/>
                </a:solidFill>
                <a:latin typeface="Chalkboard" panose="03050602040202020205" pitchFamily="66" charset="77"/>
              </a:rPr>
              <a:t>human side works better</a:t>
            </a:r>
          </a:p>
          <a:p>
            <a:r>
              <a:rPr lang="en-US" sz="3200" dirty="0">
                <a:solidFill>
                  <a:srgbClr val="B50000"/>
                </a:solidFill>
                <a:latin typeface="Chalkboard" panose="03050602040202020205" pitchFamily="66" charset="77"/>
              </a:rPr>
              <a:t>in fact</a:t>
            </a:r>
          </a:p>
        </p:txBody>
      </p:sp>
      <p:sp>
        <p:nvSpPr>
          <p:cNvPr id="4" name="TextBox 3">
            <a:extLst>
              <a:ext uri="{FF2B5EF4-FFF2-40B4-BE49-F238E27FC236}">
                <a16:creationId xmlns:a16="http://schemas.microsoft.com/office/drawing/2014/main" id="{3F44D7AB-132C-404C-B7C6-E75448D3CC7F}"/>
              </a:ext>
            </a:extLst>
          </p:cNvPr>
          <p:cNvSpPr txBox="1"/>
          <p:nvPr/>
        </p:nvSpPr>
        <p:spPr>
          <a:xfrm>
            <a:off x="431671" y="113523"/>
            <a:ext cx="2625635" cy="3046988"/>
          </a:xfrm>
          <a:prstGeom prst="rect">
            <a:avLst/>
          </a:prstGeom>
          <a:noFill/>
        </p:spPr>
        <p:txBody>
          <a:bodyPr wrap="square" rtlCol="0">
            <a:spAutoFit/>
          </a:bodyPr>
          <a:lstStyle/>
          <a:p>
            <a:r>
              <a:rPr lang="en-US" sz="3200">
                <a:solidFill>
                  <a:srgbClr val="B50000"/>
                </a:solidFill>
                <a:latin typeface="Chalkboard" panose="03050602040202020205" pitchFamily="66" charset="77"/>
              </a:rPr>
              <a:t>Bringing yourself into play connects you to your audience</a:t>
            </a:r>
          </a:p>
        </p:txBody>
      </p:sp>
      <p:pic>
        <p:nvPicPr>
          <p:cNvPr id="5" name="Picture 4">
            <a:extLst>
              <a:ext uri="{FF2B5EF4-FFF2-40B4-BE49-F238E27FC236}">
                <a16:creationId xmlns:a16="http://schemas.microsoft.com/office/drawing/2014/main" id="{90775B39-71AA-1C45-ADA5-D240E6059C0A}"/>
              </a:ext>
            </a:extLst>
          </p:cNvPr>
          <p:cNvPicPr>
            <a:picLocks noChangeAspect="1"/>
          </p:cNvPicPr>
          <p:nvPr/>
        </p:nvPicPr>
        <p:blipFill>
          <a:blip r:embed="rId3"/>
          <a:stretch>
            <a:fillRect/>
          </a:stretch>
        </p:blipFill>
        <p:spPr>
          <a:xfrm>
            <a:off x="8518637" y="3509481"/>
            <a:ext cx="3448774" cy="3348519"/>
          </a:xfrm>
          <a:prstGeom prst="rect">
            <a:avLst/>
          </a:prstGeom>
          <a:effectLst>
            <a:outerShdw blurRad="228600" dist="266700" dir="18900000" algn="bl" rotWithShape="0">
              <a:prstClr val="black">
                <a:alpha val="68000"/>
              </a:prstClr>
            </a:outerShdw>
          </a:effectLst>
        </p:spPr>
      </p:pic>
    </p:spTree>
    <p:extLst>
      <p:ext uri="{BB962C8B-B14F-4D97-AF65-F5344CB8AC3E}">
        <p14:creationId xmlns:p14="http://schemas.microsoft.com/office/powerpoint/2010/main" val="140755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5C07-C5CC-C34B-91A1-4FD1E9F0E53C}"/>
              </a:ext>
            </a:extLst>
          </p:cNvPr>
          <p:cNvSpPr>
            <a:spLocks noGrp="1"/>
          </p:cNvSpPr>
          <p:nvPr>
            <p:ph type="title"/>
          </p:nvPr>
        </p:nvSpPr>
        <p:spPr/>
        <p:txBody>
          <a:bodyPr/>
          <a:lstStyle/>
          <a:p>
            <a:r>
              <a:rPr lang="en-US"/>
              <a:t>Making it real beyond www stock photos</a:t>
            </a:r>
          </a:p>
        </p:txBody>
      </p:sp>
      <p:pic>
        <p:nvPicPr>
          <p:cNvPr id="4" name="Picture 3">
            <a:extLst>
              <a:ext uri="{FF2B5EF4-FFF2-40B4-BE49-F238E27FC236}">
                <a16:creationId xmlns:a16="http://schemas.microsoft.com/office/drawing/2014/main" id="{94092D3F-1FE7-3147-AD96-C4502D580D1E}"/>
              </a:ext>
            </a:extLst>
          </p:cNvPr>
          <p:cNvPicPr>
            <a:picLocks noChangeAspect="1"/>
          </p:cNvPicPr>
          <p:nvPr/>
        </p:nvPicPr>
        <p:blipFill>
          <a:blip r:embed="rId2"/>
          <a:stretch>
            <a:fillRect/>
          </a:stretch>
        </p:blipFill>
        <p:spPr>
          <a:xfrm rot="10800000">
            <a:off x="192505" y="2037348"/>
            <a:ext cx="5399789" cy="4049842"/>
          </a:xfrm>
          <a:prstGeom prst="rect">
            <a:avLst/>
          </a:prstGeom>
        </p:spPr>
      </p:pic>
      <p:pic>
        <p:nvPicPr>
          <p:cNvPr id="6" name="Picture 5">
            <a:extLst>
              <a:ext uri="{FF2B5EF4-FFF2-40B4-BE49-F238E27FC236}">
                <a16:creationId xmlns:a16="http://schemas.microsoft.com/office/drawing/2014/main" id="{C2B78CAC-E7E5-5B49-951D-0A4A57ECE102}"/>
              </a:ext>
            </a:extLst>
          </p:cNvPr>
          <p:cNvPicPr>
            <a:picLocks noChangeAspect="1"/>
          </p:cNvPicPr>
          <p:nvPr/>
        </p:nvPicPr>
        <p:blipFill>
          <a:blip r:embed="rId3"/>
          <a:stretch>
            <a:fillRect/>
          </a:stretch>
        </p:blipFill>
        <p:spPr>
          <a:xfrm>
            <a:off x="14392441" y="384891"/>
            <a:ext cx="6350000" cy="5702300"/>
          </a:xfrm>
          <a:prstGeom prst="rect">
            <a:avLst/>
          </a:prstGeom>
        </p:spPr>
      </p:pic>
      <p:pic>
        <p:nvPicPr>
          <p:cNvPr id="8" name="Picture 7">
            <a:extLst>
              <a:ext uri="{FF2B5EF4-FFF2-40B4-BE49-F238E27FC236}">
                <a16:creationId xmlns:a16="http://schemas.microsoft.com/office/drawing/2014/main" id="{04C5C80A-6C5E-4F4E-B4E1-BEEC39B9E3D6}"/>
              </a:ext>
            </a:extLst>
          </p:cNvPr>
          <p:cNvPicPr>
            <a:picLocks noChangeAspect="1"/>
          </p:cNvPicPr>
          <p:nvPr/>
        </p:nvPicPr>
        <p:blipFill>
          <a:blip r:embed="rId4"/>
          <a:stretch>
            <a:fillRect/>
          </a:stretch>
        </p:blipFill>
        <p:spPr>
          <a:xfrm rot="10800000">
            <a:off x="-7136143" y="3236041"/>
            <a:ext cx="5787555" cy="4340666"/>
          </a:xfrm>
          <a:prstGeom prst="rect">
            <a:avLst/>
          </a:prstGeom>
        </p:spPr>
      </p:pic>
    </p:spTree>
    <p:extLst>
      <p:ext uri="{BB962C8B-B14F-4D97-AF65-F5344CB8AC3E}">
        <p14:creationId xmlns:p14="http://schemas.microsoft.com/office/powerpoint/2010/main" val="2810773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5C07-C5CC-C34B-91A1-4FD1E9F0E53C}"/>
              </a:ext>
            </a:extLst>
          </p:cNvPr>
          <p:cNvSpPr>
            <a:spLocks noGrp="1"/>
          </p:cNvSpPr>
          <p:nvPr>
            <p:ph type="title"/>
          </p:nvPr>
        </p:nvSpPr>
        <p:spPr/>
        <p:txBody>
          <a:bodyPr/>
          <a:lstStyle/>
          <a:p>
            <a:r>
              <a:rPr lang="en-US"/>
              <a:t>Making it real beyond www stock photos</a:t>
            </a:r>
          </a:p>
        </p:txBody>
      </p:sp>
      <p:pic>
        <p:nvPicPr>
          <p:cNvPr id="4" name="Picture 3">
            <a:extLst>
              <a:ext uri="{FF2B5EF4-FFF2-40B4-BE49-F238E27FC236}">
                <a16:creationId xmlns:a16="http://schemas.microsoft.com/office/drawing/2014/main" id="{94092D3F-1FE7-3147-AD96-C4502D580D1E}"/>
              </a:ext>
            </a:extLst>
          </p:cNvPr>
          <p:cNvPicPr>
            <a:picLocks noChangeAspect="1"/>
          </p:cNvPicPr>
          <p:nvPr/>
        </p:nvPicPr>
        <p:blipFill>
          <a:blip r:embed="rId2"/>
          <a:stretch>
            <a:fillRect/>
          </a:stretch>
        </p:blipFill>
        <p:spPr>
          <a:xfrm rot="10800000">
            <a:off x="-29522057" y="-14532657"/>
            <a:ext cx="41714057" cy="31285546"/>
          </a:xfrm>
          <a:prstGeom prst="rect">
            <a:avLst/>
          </a:prstGeom>
        </p:spPr>
      </p:pic>
      <p:pic>
        <p:nvPicPr>
          <p:cNvPr id="6" name="Picture 5">
            <a:extLst>
              <a:ext uri="{FF2B5EF4-FFF2-40B4-BE49-F238E27FC236}">
                <a16:creationId xmlns:a16="http://schemas.microsoft.com/office/drawing/2014/main" id="{C2B78CAC-E7E5-5B49-951D-0A4A57ECE102}"/>
              </a:ext>
            </a:extLst>
          </p:cNvPr>
          <p:cNvPicPr>
            <a:picLocks noChangeAspect="1"/>
          </p:cNvPicPr>
          <p:nvPr/>
        </p:nvPicPr>
        <p:blipFill>
          <a:blip r:embed="rId3"/>
          <a:stretch>
            <a:fillRect/>
          </a:stretch>
        </p:blipFill>
        <p:spPr>
          <a:xfrm>
            <a:off x="14392441" y="384891"/>
            <a:ext cx="6350000" cy="5702300"/>
          </a:xfrm>
          <a:prstGeom prst="rect">
            <a:avLst/>
          </a:prstGeom>
        </p:spPr>
      </p:pic>
      <p:pic>
        <p:nvPicPr>
          <p:cNvPr id="8" name="Picture 7">
            <a:extLst>
              <a:ext uri="{FF2B5EF4-FFF2-40B4-BE49-F238E27FC236}">
                <a16:creationId xmlns:a16="http://schemas.microsoft.com/office/drawing/2014/main" id="{04C5C80A-6C5E-4F4E-B4E1-BEEC39B9E3D6}"/>
              </a:ext>
            </a:extLst>
          </p:cNvPr>
          <p:cNvPicPr>
            <a:picLocks noChangeAspect="1"/>
          </p:cNvPicPr>
          <p:nvPr/>
        </p:nvPicPr>
        <p:blipFill>
          <a:blip r:embed="rId4"/>
          <a:stretch>
            <a:fillRect/>
          </a:stretch>
        </p:blipFill>
        <p:spPr>
          <a:xfrm rot="10800000">
            <a:off x="-7136143" y="3236041"/>
            <a:ext cx="5787555" cy="4340666"/>
          </a:xfrm>
          <a:prstGeom prst="rect">
            <a:avLst/>
          </a:prstGeom>
        </p:spPr>
      </p:pic>
    </p:spTree>
    <p:extLst>
      <p:ext uri="{BB962C8B-B14F-4D97-AF65-F5344CB8AC3E}">
        <p14:creationId xmlns:p14="http://schemas.microsoft.com/office/powerpoint/2010/main" val="4288022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2C26-57E6-E749-9B74-4EBD9E6C30CB}"/>
              </a:ext>
            </a:extLst>
          </p:cNvPr>
          <p:cNvSpPr>
            <a:spLocks noGrp="1"/>
          </p:cNvSpPr>
          <p:nvPr>
            <p:ph type="title"/>
          </p:nvPr>
        </p:nvSpPr>
        <p:spPr/>
        <p:txBody>
          <a:bodyPr/>
          <a:lstStyle/>
          <a:p>
            <a:r>
              <a:rPr lang="en-US"/>
              <a:t>What could possibly go wrong?</a:t>
            </a:r>
          </a:p>
        </p:txBody>
      </p:sp>
      <p:sp>
        <p:nvSpPr>
          <p:cNvPr id="4" name="TextBox 3">
            <a:extLst>
              <a:ext uri="{FF2B5EF4-FFF2-40B4-BE49-F238E27FC236}">
                <a16:creationId xmlns:a16="http://schemas.microsoft.com/office/drawing/2014/main" id="{ACDE9000-AE98-C049-B403-758A262187F1}"/>
              </a:ext>
            </a:extLst>
          </p:cNvPr>
          <p:cNvSpPr txBox="1"/>
          <p:nvPr/>
        </p:nvSpPr>
        <p:spPr>
          <a:xfrm>
            <a:off x="178087" y="1371600"/>
            <a:ext cx="12446532" cy="523220"/>
          </a:xfrm>
          <a:prstGeom prst="rect">
            <a:avLst/>
          </a:prstGeom>
          <a:noFill/>
        </p:spPr>
        <p:txBody>
          <a:bodyPr wrap="square" rtlCol="0">
            <a:spAutoFit/>
          </a:bodyPr>
          <a:lstStyle/>
          <a:p>
            <a:r>
              <a:rPr lang="en-US" sz="2800" dirty="0">
                <a:solidFill>
                  <a:srgbClr val="B50000"/>
                </a:solidFill>
                <a:latin typeface="Chalkboard" panose="03050602040202020205" pitchFamily="66" charset="77"/>
              </a:rPr>
              <a:t>When it does try not to get caught up in it but go to plan B gracefully!</a:t>
            </a:r>
          </a:p>
        </p:txBody>
      </p:sp>
      <p:pic>
        <p:nvPicPr>
          <p:cNvPr id="5" name="Picture 4">
            <a:extLst>
              <a:ext uri="{FF2B5EF4-FFF2-40B4-BE49-F238E27FC236}">
                <a16:creationId xmlns:a16="http://schemas.microsoft.com/office/drawing/2014/main" id="{F9DDF1BF-D0CA-9E4C-98CF-E81641C63D93}"/>
              </a:ext>
            </a:extLst>
          </p:cNvPr>
          <p:cNvPicPr>
            <a:picLocks noChangeAspect="1"/>
          </p:cNvPicPr>
          <p:nvPr/>
        </p:nvPicPr>
        <p:blipFill>
          <a:blip r:embed="rId2"/>
          <a:stretch>
            <a:fillRect/>
          </a:stretch>
        </p:blipFill>
        <p:spPr>
          <a:xfrm>
            <a:off x="0" y="2156304"/>
            <a:ext cx="12333394" cy="4708721"/>
          </a:xfrm>
          <a:prstGeom prst="rect">
            <a:avLst/>
          </a:prstGeom>
        </p:spPr>
      </p:pic>
    </p:spTree>
    <p:extLst>
      <p:ext uri="{BB962C8B-B14F-4D97-AF65-F5344CB8AC3E}">
        <p14:creationId xmlns:p14="http://schemas.microsoft.com/office/powerpoint/2010/main" val="330898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2C26-57E6-E749-9B74-4EBD9E6C30CB}"/>
              </a:ext>
            </a:extLst>
          </p:cNvPr>
          <p:cNvSpPr>
            <a:spLocks noGrp="1"/>
          </p:cNvSpPr>
          <p:nvPr>
            <p:ph type="title"/>
          </p:nvPr>
        </p:nvSpPr>
        <p:spPr/>
        <p:txBody>
          <a:bodyPr/>
          <a:lstStyle/>
          <a:p>
            <a:r>
              <a:rPr lang="en-US"/>
              <a:t>What could possibly go wrong?</a:t>
            </a:r>
          </a:p>
        </p:txBody>
      </p:sp>
      <p:sp>
        <p:nvSpPr>
          <p:cNvPr id="4" name="TextBox 3">
            <a:extLst>
              <a:ext uri="{FF2B5EF4-FFF2-40B4-BE49-F238E27FC236}">
                <a16:creationId xmlns:a16="http://schemas.microsoft.com/office/drawing/2014/main" id="{ACDE9000-AE98-C049-B403-758A262187F1}"/>
              </a:ext>
            </a:extLst>
          </p:cNvPr>
          <p:cNvSpPr txBox="1"/>
          <p:nvPr/>
        </p:nvSpPr>
        <p:spPr>
          <a:xfrm>
            <a:off x="178087" y="1371600"/>
            <a:ext cx="12446532" cy="523220"/>
          </a:xfrm>
          <a:prstGeom prst="rect">
            <a:avLst/>
          </a:prstGeom>
          <a:noFill/>
        </p:spPr>
        <p:txBody>
          <a:bodyPr wrap="square" rtlCol="0">
            <a:spAutoFit/>
          </a:bodyPr>
          <a:lstStyle/>
          <a:p>
            <a:r>
              <a:rPr lang="en-US" sz="2800" dirty="0">
                <a:solidFill>
                  <a:srgbClr val="B50000"/>
                </a:solidFill>
                <a:latin typeface="Chalkboard" panose="03050602040202020205" pitchFamily="66" charset="77"/>
              </a:rPr>
              <a:t>When it does try not to get caught up in it but go to plan B gracefully!</a:t>
            </a:r>
          </a:p>
        </p:txBody>
      </p:sp>
      <p:pic>
        <p:nvPicPr>
          <p:cNvPr id="5" name="Picture 4">
            <a:extLst>
              <a:ext uri="{FF2B5EF4-FFF2-40B4-BE49-F238E27FC236}">
                <a16:creationId xmlns:a16="http://schemas.microsoft.com/office/drawing/2014/main" id="{30CE2E23-23B0-904A-A54B-166DC27C714B}"/>
              </a:ext>
            </a:extLst>
          </p:cNvPr>
          <p:cNvPicPr>
            <a:picLocks noChangeAspect="1"/>
          </p:cNvPicPr>
          <p:nvPr/>
        </p:nvPicPr>
        <p:blipFill>
          <a:blip r:embed="rId2"/>
          <a:stretch>
            <a:fillRect/>
          </a:stretch>
        </p:blipFill>
        <p:spPr>
          <a:xfrm>
            <a:off x="935836" y="1894820"/>
            <a:ext cx="10544345" cy="4741954"/>
          </a:xfrm>
          <a:prstGeom prst="rect">
            <a:avLst/>
          </a:prstGeom>
        </p:spPr>
      </p:pic>
      <p:pic>
        <p:nvPicPr>
          <p:cNvPr id="6" name="Picture 5" descr="A young man killed in an avalanche in the Mont Blanc Massif | Chamonix.net">
            <a:extLst>
              <a:ext uri="{FF2B5EF4-FFF2-40B4-BE49-F238E27FC236}">
                <a16:creationId xmlns:a16="http://schemas.microsoft.com/office/drawing/2014/main" id="{A4E1237A-A909-BE44-899D-E1CEE92B1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3" y="1110116"/>
            <a:ext cx="12192000" cy="684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850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young man killed in an avalanche in the Mont Blanc Massif | Chamonix.net">
            <a:extLst>
              <a:ext uri="{FF2B5EF4-FFF2-40B4-BE49-F238E27FC236}">
                <a16:creationId xmlns:a16="http://schemas.microsoft.com/office/drawing/2014/main" id="{49C4897A-8A0B-D74B-872B-5AEC2751A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3" y="1110116"/>
            <a:ext cx="12192000" cy="68468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BE2C26-57E6-E749-9B74-4EBD9E6C30CB}"/>
              </a:ext>
            </a:extLst>
          </p:cNvPr>
          <p:cNvSpPr>
            <a:spLocks noGrp="1"/>
          </p:cNvSpPr>
          <p:nvPr>
            <p:ph type="title"/>
          </p:nvPr>
        </p:nvSpPr>
        <p:spPr/>
        <p:txBody>
          <a:bodyPr/>
          <a:lstStyle/>
          <a:p>
            <a:r>
              <a:rPr lang="en-US"/>
              <a:t>What could possibly go wrong?</a:t>
            </a:r>
          </a:p>
        </p:txBody>
      </p:sp>
      <p:pic>
        <p:nvPicPr>
          <p:cNvPr id="5" name="Picture 4">
            <a:extLst>
              <a:ext uri="{FF2B5EF4-FFF2-40B4-BE49-F238E27FC236}">
                <a16:creationId xmlns:a16="http://schemas.microsoft.com/office/drawing/2014/main" id="{30CE2E23-23B0-904A-A54B-166DC27C714B}"/>
              </a:ext>
            </a:extLst>
          </p:cNvPr>
          <p:cNvPicPr>
            <a:picLocks noChangeAspect="1"/>
          </p:cNvPicPr>
          <p:nvPr/>
        </p:nvPicPr>
        <p:blipFill>
          <a:blip r:embed="rId3">
            <a:alphaModFix amt="77000"/>
          </a:blip>
          <a:stretch>
            <a:fillRect/>
          </a:stretch>
        </p:blipFill>
        <p:spPr>
          <a:xfrm>
            <a:off x="823827" y="1894820"/>
            <a:ext cx="10544345" cy="4741954"/>
          </a:xfrm>
          <a:prstGeom prst="rect">
            <a:avLst/>
          </a:prstGeom>
        </p:spPr>
      </p:pic>
    </p:spTree>
    <p:extLst>
      <p:ext uri="{BB962C8B-B14F-4D97-AF65-F5344CB8AC3E}">
        <p14:creationId xmlns:p14="http://schemas.microsoft.com/office/powerpoint/2010/main" val="254924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2C26-57E6-E749-9B74-4EBD9E6C30CB}"/>
              </a:ext>
            </a:extLst>
          </p:cNvPr>
          <p:cNvSpPr>
            <a:spLocks noGrp="1"/>
          </p:cNvSpPr>
          <p:nvPr>
            <p:ph type="title"/>
          </p:nvPr>
        </p:nvSpPr>
        <p:spPr/>
        <p:txBody>
          <a:bodyPr/>
          <a:lstStyle/>
          <a:p>
            <a:r>
              <a:rPr lang="en-US"/>
              <a:t>What could possibly go wrong?</a:t>
            </a:r>
          </a:p>
        </p:txBody>
      </p:sp>
      <p:pic>
        <p:nvPicPr>
          <p:cNvPr id="5" name="Picture 4">
            <a:extLst>
              <a:ext uri="{FF2B5EF4-FFF2-40B4-BE49-F238E27FC236}">
                <a16:creationId xmlns:a16="http://schemas.microsoft.com/office/drawing/2014/main" id="{30CE2E23-23B0-904A-A54B-166DC27C714B}"/>
              </a:ext>
            </a:extLst>
          </p:cNvPr>
          <p:cNvPicPr>
            <a:picLocks noChangeAspect="1"/>
          </p:cNvPicPr>
          <p:nvPr/>
        </p:nvPicPr>
        <p:blipFill>
          <a:blip r:embed="rId2">
            <a:alphaModFix/>
          </a:blip>
          <a:stretch>
            <a:fillRect/>
          </a:stretch>
        </p:blipFill>
        <p:spPr>
          <a:xfrm>
            <a:off x="823827" y="1894820"/>
            <a:ext cx="10544345" cy="4741954"/>
          </a:xfrm>
          <a:prstGeom prst="rect">
            <a:avLst/>
          </a:prstGeom>
        </p:spPr>
      </p:pic>
    </p:spTree>
    <p:extLst>
      <p:ext uri="{BB962C8B-B14F-4D97-AF65-F5344CB8AC3E}">
        <p14:creationId xmlns:p14="http://schemas.microsoft.com/office/powerpoint/2010/main" val="367444802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2C26-57E6-E749-9B74-4EBD9E6C30CB}"/>
              </a:ext>
            </a:extLst>
          </p:cNvPr>
          <p:cNvSpPr>
            <a:spLocks noGrp="1"/>
          </p:cNvSpPr>
          <p:nvPr>
            <p:ph type="title"/>
          </p:nvPr>
        </p:nvSpPr>
        <p:spPr>
          <a:xfrm>
            <a:off x="794656" y="-215447"/>
            <a:ext cx="11397343" cy="1325563"/>
          </a:xfrm>
        </p:spPr>
        <p:txBody>
          <a:bodyPr>
            <a:normAutofit/>
          </a:bodyPr>
          <a:lstStyle/>
          <a:p>
            <a:r>
              <a:rPr lang="en-US" sz="3200" dirty="0">
                <a:solidFill>
                  <a:srgbClr val="B50000"/>
                </a:solidFill>
                <a:latin typeface="Chalkboard" panose="03050602040202020205" pitchFamily="66" charset="77"/>
              </a:rPr>
              <a:t>Try not to get caught up in it but go to plan B gracefully!</a:t>
            </a:r>
          </a:p>
        </p:txBody>
      </p:sp>
      <p:pic>
        <p:nvPicPr>
          <p:cNvPr id="5" name="Picture 4">
            <a:extLst>
              <a:ext uri="{FF2B5EF4-FFF2-40B4-BE49-F238E27FC236}">
                <a16:creationId xmlns:a16="http://schemas.microsoft.com/office/drawing/2014/main" id="{30CE2E23-23B0-904A-A54B-166DC27C714B}"/>
              </a:ext>
            </a:extLst>
          </p:cNvPr>
          <p:cNvPicPr>
            <a:picLocks noChangeAspect="1"/>
          </p:cNvPicPr>
          <p:nvPr/>
        </p:nvPicPr>
        <p:blipFill>
          <a:blip r:embed="rId3">
            <a:alphaModFix/>
          </a:blip>
          <a:stretch>
            <a:fillRect/>
          </a:stretch>
        </p:blipFill>
        <p:spPr>
          <a:xfrm>
            <a:off x="-564700" y="1087120"/>
            <a:ext cx="12832294" cy="5770880"/>
          </a:xfrm>
          <a:prstGeom prst="rect">
            <a:avLst/>
          </a:prstGeom>
        </p:spPr>
      </p:pic>
    </p:spTree>
    <p:extLst>
      <p:ext uri="{BB962C8B-B14F-4D97-AF65-F5344CB8AC3E}">
        <p14:creationId xmlns:p14="http://schemas.microsoft.com/office/powerpoint/2010/main" val="2908680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89400" y="-4344358"/>
            <a:ext cx="9843644" cy="14999471"/>
          </a:xfrm>
          <a:prstGeom prst="rect">
            <a:avLst/>
          </a:prstGeom>
        </p:spPr>
      </p:pic>
      <p:sp>
        <p:nvSpPr>
          <p:cNvPr id="4" name="Rectangle 3">
            <a:extLst>
              <a:ext uri="{FF2B5EF4-FFF2-40B4-BE49-F238E27FC236}">
                <a16:creationId xmlns:a16="http://schemas.microsoft.com/office/drawing/2014/main" id="{F4E2518D-F1B4-984A-B522-C18FE0615B0E}"/>
              </a:ext>
            </a:extLst>
          </p:cNvPr>
          <p:cNvSpPr/>
          <p:nvPr/>
        </p:nvSpPr>
        <p:spPr>
          <a:xfrm>
            <a:off x="4465144" y="176635"/>
            <a:ext cx="184731" cy="584775"/>
          </a:xfrm>
          <a:prstGeom prst="rect">
            <a:avLst/>
          </a:prstGeom>
          <a:effectLst>
            <a:outerShdw blurRad="50800" dist="38100" dir="2700000" algn="tl" rotWithShape="0">
              <a:prstClr val="black">
                <a:alpha val="40000"/>
              </a:prstClr>
            </a:outerShdw>
          </a:effectLst>
        </p:spPr>
        <p:txBody>
          <a:bodyPr wrap="none">
            <a:spAutoFit/>
          </a:bodyPr>
          <a:lstStyle/>
          <a:p>
            <a:endParaRPr lang="en-US" sz="3200"/>
          </a:p>
        </p:txBody>
      </p:sp>
      <p:sp>
        <p:nvSpPr>
          <p:cNvPr id="10" name="Rectangle 9"/>
          <p:cNvSpPr/>
          <p:nvPr/>
        </p:nvSpPr>
        <p:spPr>
          <a:xfrm>
            <a:off x="-98203" y="0"/>
            <a:ext cx="12290203"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a:extLst>
              <a:ext uri="{FF2B5EF4-FFF2-40B4-BE49-F238E27FC236}">
                <a16:creationId xmlns:a16="http://schemas.microsoft.com/office/drawing/2014/main" id="{CC345788-6296-4447-9911-6B6A6DF4239C}"/>
              </a:ext>
            </a:extLst>
          </p:cNvPr>
          <p:cNvSpPr txBox="1"/>
          <p:nvPr/>
        </p:nvSpPr>
        <p:spPr>
          <a:xfrm>
            <a:off x="10000343" y="2398491"/>
            <a:ext cx="2191657" cy="1815882"/>
          </a:xfrm>
          <a:prstGeom prst="rect">
            <a:avLst/>
          </a:prstGeom>
          <a:noFill/>
        </p:spPr>
        <p:txBody>
          <a:bodyPr wrap="square" rtlCol="0">
            <a:spAutoFit/>
          </a:bodyPr>
          <a:lstStyle/>
          <a:p>
            <a:r>
              <a:rPr lang="en-NZ" sz="2800" b="1" i="1"/>
              <a:t>"All science is either physics or stamp collecting."</a:t>
            </a:r>
            <a:endParaRPr lang="en-US" sz="2800"/>
          </a:p>
        </p:txBody>
      </p:sp>
      <p:sp>
        <p:nvSpPr>
          <p:cNvPr id="12" name="TextBox 11">
            <a:extLst>
              <a:ext uri="{FF2B5EF4-FFF2-40B4-BE49-F238E27FC236}">
                <a16:creationId xmlns:a16="http://schemas.microsoft.com/office/drawing/2014/main" id="{14C38B25-37A0-594B-96BC-BACD3133BD71}"/>
              </a:ext>
            </a:extLst>
          </p:cNvPr>
          <p:cNvSpPr txBox="1"/>
          <p:nvPr/>
        </p:nvSpPr>
        <p:spPr>
          <a:xfrm>
            <a:off x="3836849" y="6074481"/>
            <a:ext cx="5842001" cy="523220"/>
          </a:xfrm>
          <a:prstGeom prst="rect">
            <a:avLst/>
          </a:prstGeom>
          <a:noFill/>
        </p:spPr>
        <p:txBody>
          <a:bodyPr wrap="square" rtlCol="0">
            <a:spAutoFit/>
          </a:bodyPr>
          <a:lstStyle/>
          <a:p>
            <a:r>
              <a:rPr lang="en-US" sz="2800"/>
              <a:t>Nobel Prize in Chemistry (1908)</a:t>
            </a:r>
          </a:p>
        </p:txBody>
      </p:sp>
      <p:sp>
        <p:nvSpPr>
          <p:cNvPr id="2" name="TextBox 1">
            <a:extLst>
              <a:ext uri="{FF2B5EF4-FFF2-40B4-BE49-F238E27FC236}">
                <a16:creationId xmlns:a16="http://schemas.microsoft.com/office/drawing/2014/main" id="{934196F0-8FC1-5245-B91D-73C6E2CA8FF7}"/>
              </a:ext>
            </a:extLst>
          </p:cNvPr>
          <p:cNvSpPr txBox="1"/>
          <p:nvPr/>
        </p:nvSpPr>
        <p:spPr>
          <a:xfrm>
            <a:off x="218821" y="173032"/>
            <a:ext cx="7465512" cy="707886"/>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4000">
                <a:solidFill>
                  <a:srgbClr val="B50000"/>
                </a:solidFill>
                <a:latin typeface="Comic Sans MS" panose="030F0902030302020204" pitchFamily="66" charset="0"/>
              </a:rPr>
              <a:t>Show some humor?</a:t>
            </a:r>
          </a:p>
        </p:txBody>
      </p:sp>
      <p:sp>
        <p:nvSpPr>
          <p:cNvPr id="13" name="TextBox 12">
            <a:extLst>
              <a:ext uri="{FF2B5EF4-FFF2-40B4-BE49-F238E27FC236}">
                <a16:creationId xmlns:a16="http://schemas.microsoft.com/office/drawing/2014/main" id="{742A3378-6C8C-ED44-95F2-7481CF7AAA9F}"/>
              </a:ext>
            </a:extLst>
          </p:cNvPr>
          <p:cNvSpPr txBox="1"/>
          <p:nvPr/>
        </p:nvSpPr>
        <p:spPr>
          <a:xfrm>
            <a:off x="5043512" y="207447"/>
            <a:ext cx="7465512" cy="707886"/>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4000">
                <a:solidFill>
                  <a:srgbClr val="B50000"/>
                </a:solidFill>
                <a:latin typeface="Comic Sans MS" panose="030F0902030302020204" pitchFamily="66" charset="0"/>
              </a:rPr>
              <a:t>Yes, but not too soon!</a:t>
            </a:r>
          </a:p>
        </p:txBody>
      </p:sp>
    </p:spTree>
    <p:extLst>
      <p:ext uri="{BB962C8B-B14F-4D97-AF65-F5344CB8AC3E}">
        <p14:creationId xmlns:p14="http://schemas.microsoft.com/office/powerpoint/2010/main" val="53649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D7159-272C-F242-BD1A-A415896F786C}"/>
              </a:ext>
            </a:extLst>
          </p:cNvPr>
          <p:cNvSpPr>
            <a:spLocks noGrp="1"/>
          </p:cNvSpPr>
          <p:nvPr>
            <p:ph type="title"/>
          </p:nvPr>
        </p:nvSpPr>
        <p:spPr/>
        <p:txBody>
          <a:bodyPr/>
          <a:lstStyle/>
          <a:p>
            <a:r>
              <a:rPr lang="en-US"/>
              <a:t>Props</a:t>
            </a:r>
          </a:p>
        </p:txBody>
      </p:sp>
      <p:pic>
        <p:nvPicPr>
          <p:cNvPr id="4" name="Picture 3">
            <a:extLst>
              <a:ext uri="{FF2B5EF4-FFF2-40B4-BE49-F238E27FC236}">
                <a16:creationId xmlns:a16="http://schemas.microsoft.com/office/drawing/2014/main" id="{F08A3285-7280-7340-81F7-79F8B5A8DF2D}"/>
              </a:ext>
            </a:extLst>
          </p:cNvPr>
          <p:cNvPicPr>
            <a:picLocks noChangeAspect="1"/>
          </p:cNvPicPr>
          <p:nvPr/>
        </p:nvPicPr>
        <p:blipFill>
          <a:blip r:embed="rId2"/>
          <a:stretch>
            <a:fillRect/>
          </a:stretch>
        </p:blipFill>
        <p:spPr>
          <a:xfrm>
            <a:off x="881743" y="908050"/>
            <a:ext cx="10020300" cy="5041900"/>
          </a:xfrm>
          <a:prstGeom prst="rect">
            <a:avLst/>
          </a:prstGeom>
        </p:spPr>
      </p:pic>
      <p:sp>
        <p:nvSpPr>
          <p:cNvPr id="5" name="Oval 4">
            <a:extLst>
              <a:ext uri="{FF2B5EF4-FFF2-40B4-BE49-F238E27FC236}">
                <a16:creationId xmlns:a16="http://schemas.microsoft.com/office/drawing/2014/main" id="{7332C251-DBE4-5641-80CE-535763C80772}"/>
              </a:ext>
            </a:extLst>
          </p:cNvPr>
          <p:cNvSpPr/>
          <p:nvPr/>
        </p:nvSpPr>
        <p:spPr>
          <a:xfrm>
            <a:off x="9982498" y="3454400"/>
            <a:ext cx="919545" cy="1325563"/>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0AD6148-3570-084C-BE6C-2A164340CE17}"/>
              </a:ext>
            </a:extLst>
          </p:cNvPr>
          <p:cNvSpPr/>
          <p:nvPr/>
        </p:nvSpPr>
        <p:spPr>
          <a:xfrm>
            <a:off x="7747298" y="3507581"/>
            <a:ext cx="919545" cy="1325563"/>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925481A-9062-6B44-9F99-E4E493866CB0}"/>
              </a:ext>
            </a:extLst>
          </p:cNvPr>
          <p:cNvSpPr/>
          <p:nvPr/>
        </p:nvSpPr>
        <p:spPr>
          <a:xfrm>
            <a:off x="8753929" y="4165600"/>
            <a:ext cx="919545" cy="1020763"/>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463088-4601-3641-BD4B-855965E9B2CA}"/>
              </a:ext>
            </a:extLst>
          </p:cNvPr>
          <p:cNvSpPr/>
          <p:nvPr/>
        </p:nvSpPr>
        <p:spPr>
          <a:xfrm>
            <a:off x="9245601" y="4523581"/>
            <a:ext cx="1400778" cy="1325563"/>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4339C26-6C85-FA4A-9455-205F465DA92E}"/>
              </a:ext>
            </a:extLst>
          </p:cNvPr>
          <p:cNvSpPr/>
          <p:nvPr/>
        </p:nvSpPr>
        <p:spPr>
          <a:xfrm>
            <a:off x="7116989" y="4317999"/>
            <a:ext cx="503011" cy="1020763"/>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8CFB2A-02BD-B349-B672-3F30E2E6380F}"/>
              </a:ext>
            </a:extLst>
          </p:cNvPr>
          <p:cNvSpPr/>
          <p:nvPr/>
        </p:nvSpPr>
        <p:spPr>
          <a:xfrm>
            <a:off x="6656005" y="4317999"/>
            <a:ext cx="503011" cy="1020763"/>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58F9B6F-1D6C-0E4A-9033-477E4A783997}"/>
              </a:ext>
            </a:extLst>
          </p:cNvPr>
          <p:cNvSpPr/>
          <p:nvPr/>
        </p:nvSpPr>
        <p:spPr>
          <a:xfrm>
            <a:off x="744165" y="4317999"/>
            <a:ext cx="2625876" cy="1964003"/>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E911086-C10A-374F-85C3-4F79ADA14177}"/>
              </a:ext>
            </a:extLst>
          </p:cNvPr>
          <p:cNvSpPr/>
          <p:nvPr/>
        </p:nvSpPr>
        <p:spPr>
          <a:xfrm>
            <a:off x="881743" y="3655218"/>
            <a:ext cx="503011" cy="1020763"/>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0596255-AEA5-964E-AFD8-482C83C79C19}"/>
              </a:ext>
            </a:extLst>
          </p:cNvPr>
          <p:cNvSpPr/>
          <p:nvPr/>
        </p:nvSpPr>
        <p:spPr>
          <a:xfrm>
            <a:off x="5806315" y="3655218"/>
            <a:ext cx="503011" cy="1020763"/>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B9D965C-6300-4E44-AFF7-E24B638228F9}"/>
              </a:ext>
            </a:extLst>
          </p:cNvPr>
          <p:cNvSpPr/>
          <p:nvPr/>
        </p:nvSpPr>
        <p:spPr>
          <a:xfrm>
            <a:off x="5286375" y="3759200"/>
            <a:ext cx="503011" cy="1020763"/>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B7A869-C192-1A40-A47D-B377D31F6E94}"/>
              </a:ext>
            </a:extLst>
          </p:cNvPr>
          <p:cNvSpPr/>
          <p:nvPr/>
        </p:nvSpPr>
        <p:spPr>
          <a:xfrm>
            <a:off x="1315052" y="3643047"/>
            <a:ext cx="503011" cy="1020763"/>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2B4758A-5FA5-FD44-9E20-9205A3B89BCA}"/>
              </a:ext>
            </a:extLst>
          </p:cNvPr>
          <p:cNvSpPr/>
          <p:nvPr/>
        </p:nvSpPr>
        <p:spPr>
          <a:xfrm>
            <a:off x="8080984" y="4881165"/>
            <a:ext cx="503011" cy="457597"/>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00C12-A578-E744-BB2C-838C9B5160F0}"/>
              </a:ext>
            </a:extLst>
          </p:cNvPr>
          <p:cNvSpPr/>
          <p:nvPr/>
        </p:nvSpPr>
        <p:spPr>
          <a:xfrm>
            <a:off x="4609650" y="4130141"/>
            <a:ext cx="503011" cy="457597"/>
          </a:xfrm>
          <a:prstGeom prst="ellipse">
            <a:avLst/>
          </a:prstGeom>
          <a:noFill/>
          <a:ln w="2540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06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D7159-272C-F242-BD1A-A415896F786C}"/>
              </a:ext>
            </a:extLst>
          </p:cNvPr>
          <p:cNvSpPr>
            <a:spLocks noGrp="1"/>
          </p:cNvSpPr>
          <p:nvPr>
            <p:ph type="title"/>
          </p:nvPr>
        </p:nvSpPr>
        <p:spPr/>
        <p:txBody>
          <a:bodyPr/>
          <a:lstStyle/>
          <a:p>
            <a:r>
              <a:rPr lang="en-US"/>
              <a:t>Props</a:t>
            </a:r>
          </a:p>
        </p:txBody>
      </p:sp>
      <p:pic>
        <p:nvPicPr>
          <p:cNvPr id="4" name="Picture 3">
            <a:extLst>
              <a:ext uri="{FF2B5EF4-FFF2-40B4-BE49-F238E27FC236}">
                <a16:creationId xmlns:a16="http://schemas.microsoft.com/office/drawing/2014/main" id="{F08A3285-7280-7340-81F7-79F8B5A8DF2D}"/>
              </a:ext>
            </a:extLst>
          </p:cNvPr>
          <p:cNvPicPr>
            <a:picLocks noChangeAspect="1"/>
          </p:cNvPicPr>
          <p:nvPr/>
        </p:nvPicPr>
        <p:blipFill>
          <a:blip r:embed="rId2"/>
          <a:stretch>
            <a:fillRect/>
          </a:stretch>
        </p:blipFill>
        <p:spPr>
          <a:xfrm>
            <a:off x="-40740045" y="-35988172"/>
            <a:ext cx="115008090" cy="57868456"/>
          </a:xfrm>
          <a:prstGeom prst="rect">
            <a:avLst/>
          </a:prstGeom>
        </p:spPr>
      </p:pic>
      <p:sp>
        <p:nvSpPr>
          <p:cNvPr id="3" name="Rectangle 2">
            <a:extLst>
              <a:ext uri="{FF2B5EF4-FFF2-40B4-BE49-F238E27FC236}">
                <a16:creationId xmlns:a16="http://schemas.microsoft.com/office/drawing/2014/main" id="{81CEF51E-37B7-5C49-9E34-943001C3CA3E}"/>
              </a:ext>
            </a:extLst>
          </p:cNvPr>
          <p:cNvSpPr/>
          <p:nvPr/>
        </p:nvSpPr>
        <p:spPr>
          <a:xfrm>
            <a:off x="0" y="-215447"/>
            <a:ext cx="12192000" cy="70734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387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D7159-272C-F242-BD1A-A415896F786C}"/>
              </a:ext>
            </a:extLst>
          </p:cNvPr>
          <p:cNvSpPr>
            <a:spLocks noGrp="1"/>
          </p:cNvSpPr>
          <p:nvPr>
            <p:ph type="title"/>
          </p:nvPr>
        </p:nvSpPr>
        <p:spPr/>
        <p:txBody>
          <a:bodyPr/>
          <a:lstStyle/>
          <a:p>
            <a:r>
              <a:rPr lang="en-US" dirty="0"/>
              <a:t>Don’t be chained to the lectern</a:t>
            </a:r>
          </a:p>
        </p:txBody>
      </p:sp>
      <p:pic>
        <p:nvPicPr>
          <p:cNvPr id="4" name="Picture 3">
            <a:extLst>
              <a:ext uri="{FF2B5EF4-FFF2-40B4-BE49-F238E27FC236}">
                <a16:creationId xmlns:a16="http://schemas.microsoft.com/office/drawing/2014/main" id="{F08A3285-7280-7340-81F7-79F8B5A8DF2D}"/>
              </a:ext>
            </a:extLst>
          </p:cNvPr>
          <p:cNvPicPr>
            <a:picLocks noChangeAspect="1"/>
          </p:cNvPicPr>
          <p:nvPr/>
        </p:nvPicPr>
        <p:blipFill>
          <a:blip r:embed="rId2"/>
          <a:stretch>
            <a:fillRect/>
          </a:stretch>
        </p:blipFill>
        <p:spPr>
          <a:xfrm>
            <a:off x="881743" y="908050"/>
            <a:ext cx="10020300" cy="5041900"/>
          </a:xfrm>
          <a:prstGeom prst="rect">
            <a:avLst/>
          </a:prstGeom>
        </p:spPr>
      </p:pic>
    </p:spTree>
    <p:extLst>
      <p:ext uri="{BB962C8B-B14F-4D97-AF65-F5344CB8AC3E}">
        <p14:creationId xmlns:p14="http://schemas.microsoft.com/office/powerpoint/2010/main" val="4174826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9578-240B-DB4F-A0D0-BD40BBDD5148}"/>
              </a:ext>
            </a:extLst>
          </p:cNvPr>
          <p:cNvSpPr>
            <a:spLocks noGrp="1"/>
          </p:cNvSpPr>
          <p:nvPr>
            <p:ph type="title"/>
          </p:nvPr>
        </p:nvSpPr>
        <p:spPr/>
        <p:txBody>
          <a:bodyPr/>
          <a:lstStyle/>
          <a:p>
            <a:r>
              <a:rPr lang="en-US" dirty="0"/>
              <a:t>Acknowledging the contributions from others  </a:t>
            </a:r>
          </a:p>
        </p:txBody>
      </p:sp>
      <p:sp>
        <p:nvSpPr>
          <p:cNvPr id="3" name="TextBox 2">
            <a:extLst>
              <a:ext uri="{FF2B5EF4-FFF2-40B4-BE49-F238E27FC236}">
                <a16:creationId xmlns:a16="http://schemas.microsoft.com/office/drawing/2014/main" id="{6098CAC3-094D-2F42-A42B-E413BC1C2A9C}"/>
              </a:ext>
            </a:extLst>
          </p:cNvPr>
          <p:cNvSpPr txBox="1"/>
          <p:nvPr/>
        </p:nvSpPr>
        <p:spPr>
          <a:xfrm>
            <a:off x="8302616" y="1321441"/>
            <a:ext cx="3770141" cy="584775"/>
          </a:xfrm>
          <a:prstGeom prst="rect">
            <a:avLst/>
          </a:prstGeom>
          <a:noFill/>
        </p:spPr>
        <p:txBody>
          <a:bodyPr wrap="square" rtlCol="0">
            <a:spAutoFit/>
          </a:bodyPr>
          <a:lstStyle/>
          <a:p>
            <a:r>
              <a:rPr lang="en-US" sz="3200" dirty="0">
                <a:solidFill>
                  <a:srgbClr val="B50000"/>
                </a:solidFill>
              </a:rPr>
              <a:t>Direct</a:t>
            </a:r>
          </a:p>
        </p:txBody>
      </p:sp>
      <p:sp>
        <p:nvSpPr>
          <p:cNvPr id="5" name="TextBox 4">
            <a:extLst>
              <a:ext uri="{FF2B5EF4-FFF2-40B4-BE49-F238E27FC236}">
                <a16:creationId xmlns:a16="http://schemas.microsoft.com/office/drawing/2014/main" id="{E9E5F14F-2DB5-6D42-B381-A596901337BE}"/>
              </a:ext>
            </a:extLst>
          </p:cNvPr>
          <p:cNvSpPr txBox="1"/>
          <p:nvPr/>
        </p:nvSpPr>
        <p:spPr>
          <a:xfrm>
            <a:off x="2004313" y="1321442"/>
            <a:ext cx="3770141" cy="584775"/>
          </a:xfrm>
          <a:prstGeom prst="rect">
            <a:avLst/>
          </a:prstGeom>
          <a:noFill/>
        </p:spPr>
        <p:txBody>
          <a:bodyPr wrap="square" rtlCol="0">
            <a:spAutoFit/>
          </a:bodyPr>
          <a:lstStyle/>
          <a:p>
            <a:r>
              <a:rPr lang="en-US" sz="3200" dirty="0">
                <a:solidFill>
                  <a:srgbClr val="B50000"/>
                </a:solidFill>
              </a:rPr>
              <a:t>Indirect</a:t>
            </a:r>
          </a:p>
        </p:txBody>
      </p:sp>
      <p:cxnSp>
        <p:nvCxnSpPr>
          <p:cNvPr id="7" name="Straight Connector 6">
            <a:extLst>
              <a:ext uri="{FF2B5EF4-FFF2-40B4-BE49-F238E27FC236}">
                <a16:creationId xmlns:a16="http://schemas.microsoft.com/office/drawing/2014/main" id="{41651CB3-D4C7-FF41-85FB-38ED3C84CD25}"/>
              </a:ext>
            </a:extLst>
          </p:cNvPr>
          <p:cNvCxnSpPr/>
          <p:nvPr/>
        </p:nvCxnSpPr>
        <p:spPr>
          <a:xfrm>
            <a:off x="6052457" y="1544411"/>
            <a:ext cx="0" cy="5011134"/>
          </a:xfrm>
          <a:prstGeom prst="line">
            <a:avLst/>
          </a:prstGeom>
          <a:ln w="25400"/>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981B7BF8-3AB0-A546-9407-6696804BC7D1}"/>
                  </a:ext>
                </a:extLst>
              </p:cNvPr>
              <p:cNvGraphicFramePr>
                <a:graphicFrameLocks noChangeAspect="1"/>
              </p:cNvGraphicFramePr>
              <p:nvPr>
                <p:extLst>
                  <p:ext uri="{D42A27DB-BD31-4B8C-83A1-F6EECF244321}">
                    <p14:modId xmlns:p14="http://schemas.microsoft.com/office/powerpoint/2010/main" val="3756869694"/>
                  </p:ext>
                </p:extLst>
              </p:nvPr>
            </p:nvGraphicFramePr>
            <p:xfrm>
              <a:off x="7448677" y="2335478"/>
              <a:ext cx="3048000" cy="1714500"/>
            </p:xfrm>
            <a:graphic>
              <a:graphicData uri="http://schemas.microsoft.com/office/powerpoint/2016/slidezoom">
                <pslz:sldZm>
                  <pslz:sldZmObj sldId="779" cId="3288348036">
                    <pslz:zmPr id="{50642418-E66E-5D4C-BFF1-32B886ADE5DD}"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981B7BF8-3AB0-A546-9407-6696804BC7D1}"/>
                  </a:ext>
                </a:extLst>
              </p:cNvPr>
              <p:cNvPicPr>
                <a:picLocks noGrp="1" noRot="1" noChangeAspect="1" noMove="1" noResize="1" noEditPoints="1" noAdjustHandles="1" noChangeArrowheads="1" noChangeShapeType="1"/>
              </p:cNvPicPr>
              <p:nvPr/>
            </p:nvPicPr>
            <p:blipFill>
              <a:blip r:embed="rId4"/>
              <a:stretch>
                <a:fillRect/>
              </a:stretch>
            </p:blipFill>
            <p:spPr>
              <a:xfrm>
                <a:off x="7448677" y="2335478"/>
                <a:ext cx="3048000" cy="1714500"/>
              </a:xfrm>
              <a:prstGeom prst="rect">
                <a:avLst/>
              </a:prstGeom>
              <a:ln w="3175">
                <a:solidFill>
                  <a:prstClr val="ltGray"/>
                </a:solidFill>
              </a:ln>
            </p:spPr>
          </p:pic>
        </mc:Fallback>
      </mc:AlternateContent>
      <p:sp>
        <p:nvSpPr>
          <p:cNvPr id="10" name="TextBox 9">
            <a:extLst>
              <a:ext uri="{FF2B5EF4-FFF2-40B4-BE49-F238E27FC236}">
                <a16:creationId xmlns:a16="http://schemas.microsoft.com/office/drawing/2014/main" id="{F03B36E7-CE4C-C34A-895A-9C035C5C34D9}"/>
              </a:ext>
            </a:extLst>
          </p:cNvPr>
          <p:cNvSpPr txBox="1"/>
          <p:nvPr/>
        </p:nvSpPr>
        <p:spPr>
          <a:xfrm>
            <a:off x="7399438" y="4592520"/>
            <a:ext cx="3910819" cy="646331"/>
          </a:xfrm>
          <a:prstGeom prst="rect">
            <a:avLst/>
          </a:prstGeom>
          <a:noFill/>
        </p:spPr>
        <p:txBody>
          <a:bodyPr wrap="square" rtlCol="0">
            <a:spAutoFit/>
          </a:bodyPr>
          <a:lstStyle/>
          <a:p>
            <a:r>
              <a:rPr lang="en-US" dirty="0"/>
              <a:t>Acknowledge those and only those who</a:t>
            </a:r>
          </a:p>
          <a:p>
            <a:r>
              <a:rPr lang="en-US" dirty="0"/>
              <a:t>made a direct contribution to the results</a:t>
            </a:r>
          </a:p>
        </p:txBody>
      </p:sp>
      <p:sp>
        <p:nvSpPr>
          <p:cNvPr id="11" name="TextBox 10">
            <a:extLst>
              <a:ext uri="{FF2B5EF4-FFF2-40B4-BE49-F238E27FC236}">
                <a16:creationId xmlns:a16="http://schemas.microsoft.com/office/drawing/2014/main" id="{C24005C9-278A-604A-B61B-027DB23F5CD6}"/>
              </a:ext>
            </a:extLst>
          </p:cNvPr>
          <p:cNvSpPr txBox="1"/>
          <p:nvPr/>
        </p:nvSpPr>
        <p:spPr>
          <a:xfrm>
            <a:off x="8625674" y="6366950"/>
            <a:ext cx="4586067" cy="369332"/>
          </a:xfrm>
          <a:prstGeom prst="rect">
            <a:avLst/>
          </a:prstGeom>
          <a:noFill/>
        </p:spPr>
        <p:txBody>
          <a:bodyPr wrap="square" rtlCol="0">
            <a:spAutoFit/>
          </a:bodyPr>
          <a:lstStyle/>
          <a:p>
            <a:r>
              <a:rPr lang="en-US" dirty="0">
                <a:solidFill>
                  <a:srgbClr val="B50000"/>
                </a:solidFill>
                <a:latin typeface="Chalkboard" panose="03050602040202020205" pitchFamily="66" charset="77"/>
              </a:rPr>
              <a:t>…and remember your supervisor</a:t>
            </a:r>
          </a:p>
        </p:txBody>
      </p:sp>
      <p:sp>
        <p:nvSpPr>
          <p:cNvPr id="12" name="TextBox 11">
            <a:extLst>
              <a:ext uri="{FF2B5EF4-FFF2-40B4-BE49-F238E27FC236}">
                <a16:creationId xmlns:a16="http://schemas.microsoft.com/office/drawing/2014/main" id="{AE3F50D1-CABF-F142-95D0-6FBA7E971CBC}"/>
              </a:ext>
            </a:extLst>
          </p:cNvPr>
          <p:cNvSpPr txBox="1"/>
          <p:nvPr/>
        </p:nvSpPr>
        <p:spPr>
          <a:xfrm>
            <a:off x="250394" y="4253422"/>
            <a:ext cx="3189181" cy="369332"/>
          </a:xfrm>
          <a:prstGeom prst="rect">
            <a:avLst/>
          </a:prstGeom>
          <a:noFill/>
        </p:spPr>
        <p:txBody>
          <a:bodyPr wrap="square" rtlCol="0">
            <a:spAutoFit/>
          </a:bodyPr>
          <a:lstStyle/>
          <a:p>
            <a:r>
              <a:rPr lang="en-US" dirty="0"/>
              <a:t>PRA </a:t>
            </a:r>
            <a:r>
              <a:rPr lang="en-US" b="1" dirty="0"/>
              <a:t>38</a:t>
            </a:r>
            <a:r>
              <a:rPr lang="en-US" dirty="0"/>
              <a:t>, 6190 (2018)</a:t>
            </a:r>
          </a:p>
        </p:txBody>
      </p:sp>
      <p:sp>
        <p:nvSpPr>
          <p:cNvPr id="4" name="TextBox 3">
            <a:extLst>
              <a:ext uri="{FF2B5EF4-FFF2-40B4-BE49-F238E27FC236}">
                <a16:creationId xmlns:a16="http://schemas.microsoft.com/office/drawing/2014/main" id="{ABE48F4C-B6BA-ED4F-A5DA-50387339879F}"/>
              </a:ext>
            </a:extLst>
          </p:cNvPr>
          <p:cNvSpPr txBox="1"/>
          <p:nvPr/>
        </p:nvSpPr>
        <p:spPr>
          <a:xfrm>
            <a:off x="250394" y="2319092"/>
            <a:ext cx="8052222" cy="1477328"/>
          </a:xfrm>
          <a:prstGeom prst="rect">
            <a:avLst/>
          </a:prstGeom>
          <a:noFill/>
        </p:spPr>
        <p:txBody>
          <a:bodyPr wrap="square" rtlCol="0">
            <a:spAutoFit/>
          </a:bodyPr>
          <a:lstStyle/>
          <a:p>
            <a:r>
              <a:rPr lang="en-NZ" dirty="0"/>
              <a:t>R. M. </a:t>
            </a:r>
            <a:r>
              <a:rPr lang="en-NZ" dirty="0" err="1"/>
              <a:t>Potvliege</a:t>
            </a:r>
            <a:r>
              <a:rPr lang="en-NZ" dirty="0"/>
              <a:t> and R. </a:t>
            </a:r>
            <a:r>
              <a:rPr lang="en-NZ" dirty="0" err="1"/>
              <a:t>Shakeshaft</a:t>
            </a:r>
            <a:r>
              <a:rPr lang="en-NZ" dirty="0"/>
              <a:t>, Movement and interplay</a:t>
            </a:r>
          </a:p>
          <a:p>
            <a:r>
              <a:rPr lang="en-NZ" dirty="0"/>
              <a:t>of the bound state, resonance, and shadow poles of</a:t>
            </a:r>
          </a:p>
          <a:p>
            <a:r>
              <a:rPr lang="en-NZ" dirty="0"/>
              <a:t>the scattering amplitude in multiphoton processes, Phys.</a:t>
            </a:r>
          </a:p>
          <a:p>
            <a:r>
              <a:rPr lang="en-NZ" dirty="0"/>
              <a:t>Rev. A </a:t>
            </a:r>
            <a:r>
              <a:rPr lang="en-NZ" b="1" dirty="0"/>
              <a:t>38</a:t>
            </a:r>
            <a:r>
              <a:rPr lang="en-NZ" dirty="0"/>
              <a:t>, 6190 (1988).</a:t>
            </a:r>
          </a:p>
          <a:p>
            <a:endParaRPr lang="en-US" dirty="0"/>
          </a:p>
        </p:txBody>
      </p:sp>
      <p:sp>
        <p:nvSpPr>
          <p:cNvPr id="13" name="TextBox 12">
            <a:extLst>
              <a:ext uri="{FF2B5EF4-FFF2-40B4-BE49-F238E27FC236}">
                <a16:creationId xmlns:a16="http://schemas.microsoft.com/office/drawing/2014/main" id="{2FD3F848-A019-524C-9614-3303D06C5478}"/>
              </a:ext>
            </a:extLst>
          </p:cNvPr>
          <p:cNvSpPr txBox="1"/>
          <p:nvPr/>
        </p:nvSpPr>
        <p:spPr>
          <a:xfrm>
            <a:off x="104337" y="5989847"/>
            <a:ext cx="8052222" cy="677108"/>
          </a:xfrm>
          <a:prstGeom prst="rect">
            <a:avLst/>
          </a:prstGeom>
          <a:noFill/>
        </p:spPr>
        <p:txBody>
          <a:bodyPr wrap="square" rtlCol="0">
            <a:spAutoFit/>
          </a:bodyPr>
          <a:lstStyle/>
          <a:p>
            <a:r>
              <a:rPr lang="en-NZ" sz="1000" dirty="0"/>
              <a:t>R. M. </a:t>
            </a:r>
            <a:r>
              <a:rPr lang="en-NZ" sz="1000" dirty="0" err="1"/>
              <a:t>Potvliege</a:t>
            </a:r>
            <a:r>
              <a:rPr lang="en-NZ" sz="1000" dirty="0"/>
              <a:t> and R. </a:t>
            </a:r>
            <a:r>
              <a:rPr lang="en-NZ" sz="1000" dirty="0" err="1"/>
              <a:t>Shakeshaft</a:t>
            </a:r>
            <a:r>
              <a:rPr lang="en-NZ" sz="1000" dirty="0"/>
              <a:t>, Movement and interplay of the bound state, resonance, and shadow poles of</a:t>
            </a:r>
          </a:p>
          <a:p>
            <a:r>
              <a:rPr lang="en-NZ" sz="1000" dirty="0"/>
              <a:t>the scattering amplitude in multiphoton processes, Phys. Rev. A </a:t>
            </a:r>
            <a:r>
              <a:rPr lang="en-NZ" sz="1000" b="1" dirty="0"/>
              <a:t>38</a:t>
            </a:r>
            <a:r>
              <a:rPr lang="en-NZ" sz="1000" dirty="0"/>
              <a:t>, 6190 (1988).</a:t>
            </a:r>
          </a:p>
          <a:p>
            <a:endParaRPr lang="en-US" dirty="0"/>
          </a:p>
        </p:txBody>
      </p:sp>
      <p:sp>
        <p:nvSpPr>
          <p:cNvPr id="6" name="Down Arrow 5">
            <a:extLst>
              <a:ext uri="{FF2B5EF4-FFF2-40B4-BE49-F238E27FC236}">
                <a16:creationId xmlns:a16="http://schemas.microsoft.com/office/drawing/2014/main" id="{C4069A81-56FB-1F4C-8BC4-BAEFD76C4555}"/>
              </a:ext>
            </a:extLst>
          </p:cNvPr>
          <p:cNvSpPr/>
          <p:nvPr/>
        </p:nvSpPr>
        <p:spPr>
          <a:xfrm>
            <a:off x="1412760" y="3672783"/>
            <a:ext cx="268895" cy="4577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DBA4FE53-37B8-EF41-A14D-6F9ADBF686D2}"/>
              </a:ext>
            </a:extLst>
          </p:cNvPr>
          <p:cNvSpPr/>
          <p:nvPr/>
        </p:nvSpPr>
        <p:spPr>
          <a:xfrm>
            <a:off x="3861553" y="3567137"/>
            <a:ext cx="268895" cy="22030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75E0BA-9827-B34E-9F3D-0475D8D1C23D}"/>
              </a:ext>
            </a:extLst>
          </p:cNvPr>
          <p:cNvSpPr txBox="1"/>
          <p:nvPr/>
        </p:nvSpPr>
        <p:spPr>
          <a:xfrm>
            <a:off x="1605439" y="3631686"/>
            <a:ext cx="924910" cy="523220"/>
          </a:xfrm>
          <a:prstGeom prst="rect">
            <a:avLst/>
          </a:prstGeom>
          <a:noFill/>
        </p:spPr>
        <p:txBody>
          <a:bodyPr wrap="square" rtlCol="0">
            <a:spAutoFit/>
          </a:bodyPr>
          <a:lstStyle/>
          <a:p>
            <a:r>
              <a:rPr lang="en-US" sz="2800" dirty="0"/>
              <a:t>😊</a:t>
            </a:r>
          </a:p>
        </p:txBody>
      </p:sp>
      <p:sp>
        <p:nvSpPr>
          <p:cNvPr id="15" name="TextBox 14">
            <a:extLst>
              <a:ext uri="{FF2B5EF4-FFF2-40B4-BE49-F238E27FC236}">
                <a16:creationId xmlns:a16="http://schemas.microsoft.com/office/drawing/2014/main" id="{9CEFEFEB-B95C-854F-97A3-6191ECC9917E}"/>
              </a:ext>
            </a:extLst>
          </p:cNvPr>
          <p:cNvSpPr txBox="1"/>
          <p:nvPr/>
        </p:nvSpPr>
        <p:spPr>
          <a:xfrm>
            <a:off x="4090449" y="4313949"/>
            <a:ext cx="1188874"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1278149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9578-240B-DB4F-A0D0-BD40BBDD5148}"/>
              </a:ext>
            </a:extLst>
          </p:cNvPr>
          <p:cNvSpPr>
            <a:spLocks noGrp="1"/>
          </p:cNvSpPr>
          <p:nvPr>
            <p:ph type="title"/>
          </p:nvPr>
        </p:nvSpPr>
        <p:spPr/>
        <p:txBody>
          <a:bodyPr/>
          <a:lstStyle/>
          <a:p>
            <a:r>
              <a:rPr lang="en-US" dirty="0"/>
              <a:t>Acknowledging the contributions from others  </a:t>
            </a:r>
          </a:p>
        </p:txBody>
      </p:sp>
      <p:sp>
        <p:nvSpPr>
          <p:cNvPr id="3" name="TextBox 2">
            <a:extLst>
              <a:ext uri="{FF2B5EF4-FFF2-40B4-BE49-F238E27FC236}">
                <a16:creationId xmlns:a16="http://schemas.microsoft.com/office/drawing/2014/main" id="{6098CAC3-094D-2F42-A42B-E413BC1C2A9C}"/>
              </a:ext>
            </a:extLst>
          </p:cNvPr>
          <p:cNvSpPr txBox="1"/>
          <p:nvPr/>
        </p:nvSpPr>
        <p:spPr>
          <a:xfrm>
            <a:off x="8302616" y="1321441"/>
            <a:ext cx="3770141" cy="584775"/>
          </a:xfrm>
          <a:prstGeom prst="rect">
            <a:avLst/>
          </a:prstGeom>
          <a:noFill/>
        </p:spPr>
        <p:txBody>
          <a:bodyPr wrap="square" rtlCol="0">
            <a:spAutoFit/>
          </a:bodyPr>
          <a:lstStyle/>
          <a:p>
            <a:r>
              <a:rPr lang="en-US" sz="3200" dirty="0">
                <a:solidFill>
                  <a:srgbClr val="B50000"/>
                </a:solidFill>
              </a:rPr>
              <a:t>Direct</a:t>
            </a:r>
          </a:p>
        </p:txBody>
      </p:sp>
      <p:sp>
        <p:nvSpPr>
          <p:cNvPr id="5" name="TextBox 4">
            <a:extLst>
              <a:ext uri="{FF2B5EF4-FFF2-40B4-BE49-F238E27FC236}">
                <a16:creationId xmlns:a16="http://schemas.microsoft.com/office/drawing/2014/main" id="{E9E5F14F-2DB5-6D42-B381-A596901337BE}"/>
              </a:ext>
            </a:extLst>
          </p:cNvPr>
          <p:cNvSpPr txBox="1"/>
          <p:nvPr/>
        </p:nvSpPr>
        <p:spPr>
          <a:xfrm>
            <a:off x="2004313" y="1321442"/>
            <a:ext cx="3770141" cy="584775"/>
          </a:xfrm>
          <a:prstGeom prst="rect">
            <a:avLst/>
          </a:prstGeom>
          <a:noFill/>
        </p:spPr>
        <p:txBody>
          <a:bodyPr wrap="square" rtlCol="0">
            <a:spAutoFit/>
          </a:bodyPr>
          <a:lstStyle/>
          <a:p>
            <a:r>
              <a:rPr lang="en-US" sz="3200" dirty="0">
                <a:solidFill>
                  <a:srgbClr val="B50000"/>
                </a:solidFill>
              </a:rPr>
              <a:t>Indirect</a:t>
            </a:r>
          </a:p>
        </p:txBody>
      </p:sp>
      <p:cxnSp>
        <p:nvCxnSpPr>
          <p:cNvPr id="7" name="Straight Connector 6">
            <a:extLst>
              <a:ext uri="{FF2B5EF4-FFF2-40B4-BE49-F238E27FC236}">
                <a16:creationId xmlns:a16="http://schemas.microsoft.com/office/drawing/2014/main" id="{41651CB3-D4C7-FF41-85FB-38ED3C84CD25}"/>
              </a:ext>
            </a:extLst>
          </p:cNvPr>
          <p:cNvCxnSpPr/>
          <p:nvPr/>
        </p:nvCxnSpPr>
        <p:spPr>
          <a:xfrm>
            <a:off x="6052457" y="1544411"/>
            <a:ext cx="0" cy="5011134"/>
          </a:xfrm>
          <a:prstGeom prst="line">
            <a:avLst/>
          </a:prstGeom>
          <a:ln w="25400"/>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981B7BF8-3AB0-A546-9407-6696804BC7D1}"/>
                  </a:ext>
                </a:extLst>
              </p:cNvPr>
              <p:cNvGraphicFramePr>
                <a:graphicFrameLocks noChangeAspect="1"/>
              </p:cNvGraphicFramePr>
              <p:nvPr/>
            </p:nvGraphicFramePr>
            <p:xfrm>
              <a:off x="7448677" y="2335478"/>
              <a:ext cx="3048000" cy="1714500"/>
            </p:xfrm>
            <a:graphic>
              <a:graphicData uri="http://schemas.microsoft.com/office/powerpoint/2016/slidezoom">
                <pslz:sldZm>
                  <pslz:sldZmObj sldId="779" cId="3288348036">
                    <pslz:zmPr id="{50642418-E66E-5D4C-BFF1-32B886ADE5DD}"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981B7BF8-3AB0-A546-9407-6696804BC7D1}"/>
                  </a:ext>
                </a:extLst>
              </p:cNvPr>
              <p:cNvPicPr>
                <a:picLocks noGrp="1" noRot="1" noChangeAspect="1" noMove="1" noResize="1" noEditPoints="1" noAdjustHandles="1" noChangeArrowheads="1" noChangeShapeType="1"/>
              </p:cNvPicPr>
              <p:nvPr/>
            </p:nvPicPr>
            <p:blipFill>
              <a:blip r:embed="rId4"/>
              <a:stretch>
                <a:fillRect/>
              </a:stretch>
            </p:blipFill>
            <p:spPr>
              <a:xfrm>
                <a:off x="7448677" y="2335478"/>
                <a:ext cx="3048000" cy="1714500"/>
              </a:xfrm>
              <a:prstGeom prst="rect">
                <a:avLst/>
              </a:prstGeom>
              <a:ln w="3175">
                <a:solidFill>
                  <a:prstClr val="ltGray"/>
                </a:solidFill>
              </a:ln>
            </p:spPr>
          </p:pic>
        </mc:Fallback>
      </mc:AlternateContent>
      <p:sp>
        <p:nvSpPr>
          <p:cNvPr id="10" name="TextBox 9">
            <a:extLst>
              <a:ext uri="{FF2B5EF4-FFF2-40B4-BE49-F238E27FC236}">
                <a16:creationId xmlns:a16="http://schemas.microsoft.com/office/drawing/2014/main" id="{F03B36E7-CE4C-C34A-895A-9C035C5C34D9}"/>
              </a:ext>
            </a:extLst>
          </p:cNvPr>
          <p:cNvSpPr txBox="1"/>
          <p:nvPr/>
        </p:nvSpPr>
        <p:spPr>
          <a:xfrm>
            <a:off x="7399438" y="4592520"/>
            <a:ext cx="3910819" cy="646331"/>
          </a:xfrm>
          <a:prstGeom prst="rect">
            <a:avLst/>
          </a:prstGeom>
          <a:noFill/>
        </p:spPr>
        <p:txBody>
          <a:bodyPr wrap="square" rtlCol="0">
            <a:spAutoFit/>
          </a:bodyPr>
          <a:lstStyle/>
          <a:p>
            <a:r>
              <a:rPr lang="en-US" dirty="0"/>
              <a:t>Acknowledge those and only those who</a:t>
            </a:r>
          </a:p>
          <a:p>
            <a:r>
              <a:rPr lang="en-US" dirty="0"/>
              <a:t>made a direct contribution to the results</a:t>
            </a:r>
          </a:p>
        </p:txBody>
      </p:sp>
      <p:sp>
        <p:nvSpPr>
          <p:cNvPr id="11" name="TextBox 10">
            <a:extLst>
              <a:ext uri="{FF2B5EF4-FFF2-40B4-BE49-F238E27FC236}">
                <a16:creationId xmlns:a16="http://schemas.microsoft.com/office/drawing/2014/main" id="{C24005C9-278A-604A-B61B-027DB23F5CD6}"/>
              </a:ext>
            </a:extLst>
          </p:cNvPr>
          <p:cNvSpPr txBox="1"/>
          <p:nvPr/>
        </p:nvSpPr>
        <p:spPr>
          <a:xfrm>
            <a:off x="8625674" y="6366950"/>
            <a:ext cx="4586067" cy="369332"/>
          </a:xfrm>
          <a:prstGeom prst="rect">
            <a:avLst/>
          </a:prstGeom>
          <a:noFill/>
        </p:spPr>
        <p:txBody>
          <a:bodyPr wrap="square" rtlCol="0">
            <a:spAutoFit/>
          </a:bodyPr>
          <a:lstStyle/>
          <a:p>
            <a:r>
              <a:rPr lang="en-US" dirty="0">
                <a:solidFill>
                  <a:srgbClr val="B50000"/>
                </a:solidFill>
                <a:latin typeface="Chalkboard" panose="03050602040202020205" pitchFamily="66" charset="77"/>
              </a:rPr>
              <a:t>…and remember your supervisor</a:t>
            </a:r>
          </a:p>
        </p:txBody>
      </p:sp>
      <p:sp>
        <p:nvSpPr>
          <p:cNvPr id="12" name="TextBox 11">
            <a:extLst>
              <a:ext uri="{FF2B5EF4-FFF2-40B4-BE49-F238E27FC236}">
                <a16:creationId xmlns:a16="http://schemas.microsoft.com/office/drawing/2014/main" id="{AE3F50D1-CABF-F142-95D0-6FBA7E971CBC}"/>
              </a:ext>
            </a:extLst>
          </p:cNvPr>
          <p:cNvSpPr txBox="1"/>
          <p:nvPr/>
        </p:nvSpPr>
        <p:spPr>
          <a:xfrm>
            <a:off x="3129061" y="6182284"/>
            <a:ext cx="3189181" cy="369332"/>
          </a:xfrm>
          <a:prstGeom prst="rect">
            <a:avLst/>
          </a:prstGeom>
          <a:noFill/>
        </p:spPr>
        <p:txBody>
          <a:bodyPr wrap="square" rtlCol="0">
            <a:spAutoFit/>
          </a:bodyPr>
          <a:lstStyle/>
          <a:p>
            <a:r>
              <a:rPr lang="en-US" dirty="0"/>
              <a:t>PRA </a:t>
            </a:r>
            <a:r>
              <a:rPr lang="en-US" b="1" dirty="0"/>
              <a:t>38</a:t>
            </a:r>
            <a:r>
              <a:rPr lang="en-US" dirty="0"/>
              <a:t>, 6190 (2018)</a:t>
            </a:r>
          </a:p>
        </p:txBody>
      </p:sp>
    </p:spTree>
    <p:extLst>
      <p:ext uri="{BB962C8B-B14F-4D97-AF65-F5344CB8AC3E}">
        <p14:creationId xmlns:p14="http://schemas.microsoft.com/office/powerpoint/2010/main" val="1144708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9578-240B-DB4F-A0D0-BD40BBDD5148}"/>
              </a:ext>
            </a:extLst>
          </p:cNvPr>
          <p:cNvSpPr>
            <a:spLocks noGrp="1"/>
          </p:cNvSpPr>
          <p:nvPr>
            <p:ph type="title"/>
          </p:nvPr>
        </p:nvSpPr>
        <p:spPr/>
        <p:txBody>
          <a:bodyPr/>
          <a:lstStyle/>
          <a:p>
            <a:r>
              <a:rPr lang="en-US" dirty="0"/>
              <a:t>Acknowledging the contributions from others  </a:t>
            </a:r>
          </a:p>
        </p:txBody>
      </p:sp>
      <p:sp>
        <p:nvSpPr>
          <p:cNvPr id="3" name="TextBox 2">
            <a:extLst>
              <a:ext uri="{FF2B5EF4-FFF2-40B4-BE49-F238E27FC236}">
                <a16:creationId xmlns:a16="http://schemas.microsoft.com/office/drawing/2014/main" id="{6098CAC3-094D-2F42-A42B-E413BC1C2A9C}"/>
              </a:ext>
            </a:extLst>
          </p:cNvPr>
          <p:cNvSpPr txBox="1"/>
          <p:nvPr/>
        </p:nvSpPr>
        <p:spPr>
          <a:xfrm>
            <a:off x="8302616" y="1321441"/>
            <a:ext cx="3770141" cy="584775"/>
          </a:xfrm>
          <a:prstGeom prst="rect">
            <a:avLst/>
          </a:prstGeom>
          <a:noFill/>
        </p:spPr>
        <p:txBody>
          <a:bodyPr wrap="square" rtlCol="0">
            <a:spAutoFit/>
          </a:bodyPr>
          <a:lstStyle/>
          <a:p>
            <a:r>
              <a:rPr lang="en-US" sz="3200" dirty="0">
                <a:solidFill>
                  <a:srgbClr val="B50000"/>
                </a:solidFill>
              </a:rPr>
              <a:t>Direct</a:t>
            </a:r>
          </a:p>
        </p:txBody>
      </p:sp>
      <p:sp>
        <p:nvSpPr>
          <p:cNvPr id="5" name="TextBox 4">
            <a:extLst>
              <a:ext uri="{FF2B5EF4-FFF2-40B4-BE49-F238E27FC236}">
                <a16:creationId xmlns:a16="http://schemas.microsoft.com/office/drawing/2014/main" id="{E9E5F14F-2DB5-6D42-B381-A596901337BE}"/>
              </a:ext>
            </a:extLst>
          </p:cNvPr>
          <p:cNvSpPr txBox="1"/>
          <p:nvPr/>
        </p:nvSpPr>
        <p:spPr>
          <a:xfrm>
            <a:off x="2004313" y="1321442"/>
            <a:ext cx="3770141" cy="584775"/>
          </a:xfrm>
          <a:prstGeom prst="rect">
            <a:avLst/>
          </a:prstGeom>
          <a:noFill/>
        </p:spPr>
        <p:txBody>
          <a:bodyPr wrap="square" rtlCol="0">
            <a:spAutoFit/>
          </a:bodyPr>
          <a:lstStyle/>
          <a:p>
            <a:r>
              <a:rPr lang="en-US" sz="3200" dirty="0">
                <a:solidFill>
                  <a:srgbClr val="B50000"/>
                </a:solidFill>
              </a:rPr>
              <a:t>Indirect</a:t>
            </a:r>
          </a:p>
        </p:txBody>
      </p:sp>
      <p:cxnSp>
        <p:nvCxnSpPr>
          <p:cNvPr id="7" name="Straight Connector 6">
            <a:extLst>
              <a:ext uri="{FF2B5EF4-FFF2-40B4-BE49-F238E27FC236}">
                <a16:creationId xmlns:a16="http://schemas.microsoft.com/office/drawing/2014/main" id="{41651CB3-D4C7-FF41-85FB-38ED3C84CD25}"/>
              </a:ext>
            </a:extLst>
          </p:cNvPr>
          <p:cNvCxnSpPr/>
          <p:nvPr/>
        </p:nvCxnSpPr>
        <p:spPr>
          <a:xfrm>
            <a:off x="6052457" y="1544411"/>
            <a:ext cx="0" cy="5011134"/>
          </a:xfrm>
          <a:prstGeom prst="line">
            <a:avLst/>
          </a:prstGeom>
          <a:ln w="25400"/>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981B7BF8-3AB0-A546-9407-6696804BC7D1}"/>
                  </a:ext>
                </a:extLst>
              </p:cNvPr>
              <p:cNvGraphicFramePr>
                <a:graphicFrameLocks noChangeAspect="1"/>
              </p:cNvGraphicFramePr>
              <p:nvPr/>
            </p:nvGraphicFramePr>
            <p:xfrm>
              <a:off x="7448677" y="2335478"/>
              <a:ext cx="3048000" cy="1714500"/>
            </p:xfrm>
            <a:graphic>
              <a:graphicData uri="http://schemas.microsoft.com/office/powerpoint/2016/slidezoom">
                <pslz:sldZm>
                  <pslz:sldZmObj sldId="779" cId="3288348036">
                    <pslz:zmPr id="{50642418-E66E-5D4C-BFF1-32B886ADE5DD}"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9" name="Slide Zoom 8">
                <a:hlinkClick r:id="rId4" action="ppaction://hlinksldjump"/>
                <a:extLst>
                  <a:ext uri="{FF2B5EF4-FFF2-40B4-BE49-F238E27FC236}">
                    <a16:creationId xmlns:a16="http://schemas.microsoft.com/office/drawing/2014/main" id="{981B7BF8-3AB0-A546-9407-6696804BC7D1}"/>
                  </a:ext>
                </a:extLst>
              </p:cNvPr>
              <p:cNvPicPr>
                <a:picLocks noGrp="1" noRot="1" noChangeAspect="1" noMove="1" noResize="1" noEditPoints="1" noAdjustHandles="1" noChangeArrowheads="1" noChangeShapeType="1"/>
              </p:cNvPicPr>
              <p:nvPr/>
            </p:nvPicPr>
            <p:blipFill>
              <a:blip r:embed="rId5"/>
              <a:stretch>
                <a:fillRect/>
              </a:stretch>
            </p:blipFill>
            <p:spPr>
              <a:xfrm>
                <a:off x="7448677" y="2335478"/>
                <a:ext cx="3048000" cy="1714500"/>
              </a:xfrm>
              <a:prstGeom prst="rect">
                <a:avLst/>
              </a:prstGeom>
              <a:ln w="3175">
                <a:solidFill>
                  <a:prstClr val="ltGray"/>
                </a:solidFill>
              </a:ln>
            </p:spPr>
          </p:pic>
        </mc:Fallback>
      </mc:AlternateContent>
      <p:sp>
        <p:nvSpPr>
          <p:cNvPr id="10" name="TextBox 9">
            <a:extLst>
              <a:ext uri="{FF2B5EF4-FFF2-40B4-BE49-F238E27FC236}">
                <a16:creationId xmlns:a16="http://schemas.microsoft.com/office/drawing/2014/main" id="{F03B36E7-CE4C-C34A-895A-9C035C5C34D9}"/>
              </a:ext>
            </a:extLst>
          </p:cNvPr>
          <p:cNvSpPr txBox="1"/>
          <p:nvPr/>
        </p:nvSpPr>
        <p:spPr>
          <a:xfrm>
            <a:off x="7399438" y="4592520"/>
            <a:ext cx="3910819" cy="646331"/>
          </a:xfrm>
          <a:prstGeom prst="rect">
            <a:avLst/>
          </a:prstGeom>
          <a:noFill/>
        </p:spPr>
        <p:txBody>
          <a:bodyPr wrap="square" rtlCol="0">
            <a:spAutoFit/>
          </a:bodyPr>
          <a:lstStyle/>
          <a:p>
            <a:r>
              <a:rPr lang="en-US" dirty="0"/>
              <a:t>Acknowledge those and only those who</a:t>
            </a:r>
          </a:p>
          <a:p>
            <a:r>
              <a:rPr lang="en-US" dirty="0"/>
              <a:t>made a direct contribution to the results</a:t>
            </a:r>
          </a:p>
        </p:txBody>
      </p:sp>
      <p:sp>
        <p:nvSpPr>
          <p:cNvPr id="11" name="TextBox 10">
            <a:extLst>
              <a:ext uri="{FF2B5EF4-FFF2-40B4-BE49-F238E27FC236}">
                <a16:creationId xmlns:a16="http://schemas.microsoft.com/office/drawing/2014/main" id="{C24005C9-278A-604A-B61B-027DB23F5CD6}"/>
              </a:ext>
            </a:extLst>
          </p:cNvPr>
          <p:cNvSpPr txBox="1"/>
          <p:nvPr/>
        </p:nvSpPr>
        <p:spPr>
          <a:xfrm>
            <a:off x="8625674" y="6366950"/>
            <a:ext cx="4586067" cy="369332"/>
          </a:xfrm>
          <a:prstGeom prst="rect">
            <a:avLst/>
          </a:prstGeom>
          <a:noFill/>
        </p:spPr>
        <p:txBody>
          <a:bodyPr wrap="square" rtlCol="0">
            <a:spAutoFit/>
          </a:bodyPr>
          <a:lstStyle/>
          <a:p>
            <a:r>
              <a:rPr lang="en-US" dirty="0">
                <a:solidFill>
                  <a:srgbClr val="B50000"/>
                </a:solidFill>
                <a:latin typeface="Chalkboard" panose="03050602040202020205" pitchFamily="66" charset="77"/>
              </a:rPr>
              <a:t>…and remember your supervisor</a:t>
            </a:r>
          </a:p>
        </p:txBody>
      </p:sp>
      <p:sp>
        <p:nvSpPr>
          <p:cNvPr id="12" name="TextBox 11">
            <a:extLst>
              <a:ext uri="{FF2B5EF4-FFF2-40B4-BE49-F238E27FC236}">
                <a16:creationId xmlns:a16="http://schemas.microsoft.com/office/drawing/2014/main" id="{AE3F50D1-CABF-F142-95D0-6FBA7E971CBC}"/>
              </a:ext>
            </a:extLst>
          </p:cNvPr>
          <p:cNvSpPr txBox="1"/>
          <p:nvPr/>
        </p:nvSpPr>
        <p:spPr>
          <a:xfrm>
            <a:off x="3129061" y="6182284"/>
            <a:ext cx="3189181" cy="369332"/>
          </a:xfrm>
          <a:prstGeom prst="rect">
            <a:avLst/>
          </a:prstGeom>
          <a:noFill/>
        </p:spPr>
        <p:txBody>
          <a:bodyPr wrap="square" rtlCol="0">
            <a:spAutoFit/>
          </a:bodyPr>
          <a:lstStyle/>
          <a:p>
            <a:r>
              <a:rPr lang="en-US" dirty="0"/>
              <a:t>PRA </a:t>
            </a:r>
            <a:r>
              <a:rPr lang="en-US" b="1" dirty="0"/>
              <a:t>38</a:t>
            </a:r>
            <a:r>
              <a:rPr lang="en-US" dirty="0"/>
              <a:t>, 6190 (2018)</a:t>
            </a:r>
          </a:p>
        </p:txBody>
      </p:sp>
      <p:pic>
        <p:nvPicPr>
          <p:cNvPr id="17" name="Picture 16">
            <a:extLst>
              <a:ext uri="{FF2B5EF4-FFF2-40B4-BE49-F238E27FC236}">
                <a16:creationId xmlns:a16="http://schemas.microsoft.com/office/drawing/2014/main" id="{0CD2356F-C1B5-204C-B85F-C35D5B60BDC4}"/>
              </a:ext>
            </a:extLst>
          </p:cNvPr>
          <p:cNvPicPr>
            <a:picLocks noChangeAspect="1"/>
          </p:cNvPicPr>
          <p:nvPr/>
        </p:nvPicPr>
        <p:blipFill>
          <a:blip r:embed="rId6"/>
          <a:stretch>
            <a:fillRect/>
          </a:stretch>
        </p:blipFill>
        <p:spPr>
          <a:xfrm>
            <a:off x="312057" y="2662120"/>
            <a:ext cx="5283200" cy="1930400"/>
          </a:xfrm>
          <a:prstGeom prst="rect">
            <a:avLst/>
          </a:prstGeom>
        </p:spPr>
      </p:pic>
    </p:spTree>
    <p:extLst>
      <p:ext uri="{BB962C8B-B14F-4D97-AF65-F5344CB8AC3E}">
        <p14:creationId xmlns:p14="http://schemas.microsoft.com/office/powerpoint/2010/main" val="1367665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85B9-BB0B-F841-A70C-AA7E4971849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F0A75CE-CD93-1D46-A100-14EA26C022C7}"/>
              </a:ext>
            </a:extLst>
          </p:cNvPr>
          <p:cNvPicPr>
            <a:picLocks noChangeAspect="1"/>
          </p:cNvPicPr>
          <p:nvPr/>
        </p:nvPicPr>
        <p:blipFill>
          <a:blip r:embed="rId3"/>
          <a:stretch>
            <a:fillRect/>
          </a:stretch>
        </p:blipFill>
        <p:spPr>
          <a:xfrm>
            <a:off x="753140" y="1"/>
            <a:ext cx="10817032" cy="6857999"/>
          </a:xfrm>
          <a:prstGeom prst="rect">
            <a:avLst/>
          </a:prstGeom>
        </p:spPr>
      </p:pic>
      <p:sp>
        <p:nvSpPr>
          <p:cNvPr id="4" name="TextBox 3">
            <a:extLst>
              <a:ext uri="{FF2B5EF4-FFF2-40B4-BE49-F238E27FC236}">
                <a16:creationId xmlns:a16="http://schemas.microsoft.com/office/drawing/2014/main" id="{0D745E6A-DB3B-2941-A42F-912EF66CD826}"/>
              </a:ext>
            </a:extLst>
          </p:cNvPr>
          <p:cNvSpPr txBox="1"/>
          <p:nvPr/>
        </p:nvSpPr>
        <p:spPr>
          <a:xfrm>
            <a:off x="1692876" y="1190958"/>
            <a:ext cx="25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Niels</a:t>
            </a:r>
          </a:p>
        </p:txBody>
      </p:sp>
      <p:sp>
        <p:nvSpPr>
          <p:cNvPr id="5" name="TextBox 4">
            <a:extLst>
              <a:ext uri="{FF2B5EF4-FFF2-40B4-BE49-F238E27FC236}">
                <a16:creationId xmlns:a16="http://schemas.microsoft.com/office/drawing/2014/main" id="{04BF4CEB-BC14-D24B-BE73-E5E26D324F25}"/>
              </a:ext>
            </a:extLst>
          </p:cNvPr>
          <p:cNvSpPr txBox="1"/>
          <p:nvPr/>
        </p:nvSpPr>
        <p:spPr>
          <a:xfrm>
            <a:off x="1153299" y="5297710"/>
            <a:ext cx="25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Jurgen Appel</a:t>
            </a:r>
          </a:p>
        </p:txBody>
      </p:sp>
      <p:sp>
        <p:nvSpPr>
          <p:cNvPr id="6" name="TextBox 5">
            <a:extLst>
              <a:ext uri="{FF2B5EF4-FFF2-40B4-BE49-F238E27FC236}">
                <a16:creationId xmlns:a16="http://schemas.microsoft.com/office/drawing/2014/main" id="{8B2F22F8-8A30-7445-A12D-58C7A3DB02C9}"/>
              </a:ext>
            </a:extLst>
          </p:cNvPr>
          <p:cNvSpPr txBox="1"/>
          <p:nvPr/>
        </p:nvSpPr>
        <p:spPr>
          <a:xfrm>
            <a:off x="4238368" y="5673220"/>
            <a:ext cx="25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Ulrich Hoff</a:t>
            </a:r>
          </a:p>
        </p:txBody>
      </p:sp>
      <p:sp>
        <p:nvSpPr>
          <p:cNvPr id="7" name="TextBox 6">
            <a:extLst>
              <a:ext uri="{FF2B5EF4-FFF2-40B4-BE49-F238E27FC236}">
                <a16:creationId xmlns:a16="http://schemas.microsoft.com/office/drawing/2014/main" id="{1B2E37E1-E177-DA4E-A98C-B0E9FD5C51AC}"/>
              </a:ext>
            </a:extLst>
          </p:cNvPr>
          <p:cNvSpPr txBox="1"/>
          <p:nvPr/>
        </p:nvSpPr>
        <p:spPr>
          <a:xfrm>
            <a:off x="4625546" y="2430753"/>
            <a:ext cx="254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Daniel </a:t>
            </a:r>
            <a:r>
              <a:rPr kumimoji="0" lang="en-US" sz="1800" b="1" i="0" u="none" strike="noStrike" kern="1200" cap="none" spc="0" normalizeH="0" baseline="0" noProof="0" dirty="0" err="1">
                <a:ln>
                  <a:noFill/>
                </a:ln>
                <a:solidFill>
                  <a:prstClr val="white"/>
                </a:solidFill>
                <a:effectLst/>
                <a:uLnTx/>
                <a:uFillTx/>
                <a:latin typeface="Helvetica Neue"/>
                <a:ea typeface="+mn-ea"/>
                <a:cs typeface="+mn-cs"/>
              </a:rPr>
              <a:t>Oblak</a:t>
            </a:r>
            <a:endParaRPr kumimoji="0" lang="en-US" sz="1800" b="1" i="0" u="none" strike="noStrike" kern="1200" cap="none" spc="0" normalizeH="0" baseline="0" noProof="0" dirty="0">
              <a:ln>
                <a:noFill/>
              </a:ln>
              <a:solidFill>
                <a:prstClr val="white"/>
              </a:solidFill>
              <a:effectLst/>
              <a:uLnTx/>
              <a:uFillTx/>
              <a:latin typeface="Helvetica Neue"/>
              <a:ea typeface="+mn-ea"/>
              <a:cs typeface="+mn-cs"/>
            </a:endParaRPr>
          </a:p>
        </p:txBody>
      </p:sp>
      <p:sp>
        <p:nvSpPr>
          <p:cNvPr id="8" name="TextBox 7">
            <a:extLst>
              <a:ext uri="{FF2B5EF4-FFF2-40B4-BE49-F238E27FC236}">
                <a16:creationId xmlns:a16="http://schemas.microsoft.com/office/drawing/2014/main" id="{19728038-4690-D144-9039-C4A671D16BFE}"/>
              </a:ext>
            </a:extLst>
          </p:cNvPr>
          <p:cNvSpPr txBox="1"/>
          <p:nvPr/>
        </p:nvSpPr>
        <p:spPr>
          <a:xfrm>
            <a:off x="1692876" y="596292"/>
            <a:ext cx="32127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Patrick </a:t>
            </a:r>
            <a:r>
              <a:rPr kumimoji="0" lang="en-US" sz="1800" b="1" i="0" u="none" strike="noStrike" kern="1200" cap="none" spc="0" normalizeH="0" baseline="0" noProof="0" dirty="0" err="1">
                <a:ln>
                  <a:noFill/>
                </a:ln>
                <a:solidFill>
                  <a:prstClr val="white"/>
                </a:solidFill>
                <a:effectLst/>
                <a:uLnTx/>
                <a:uFillTx/>
                <a:latin typeface="Helvetica Neue"/>
                <a:ea typeface="+mn-ea"/>
                <a:cs typeface="+mn-cs"/>
              </a:rPr>
              <a:t>Windpassinger</a:t>
            </a:r>
            <a:endParaRPr kumimoji="0" lang="en-US" sz="1800" b="1" i="0" u="none" strike="noStrike" kern="1200" cap="none" spc="0" normalizeH="0" baseline="0" noProof="0" dirty="0">
              <a:ln>
                <a:noFill/>
              </a:ln>
              <a:solidFill>
                <a:prstClr val="white"/>
              </a:solidFill>
              <a:effectLst/>
              <a:uLnTx/>
              <a:uFillTx/>
              <a:latin typeface="Helvetica Neue"/>
              <a:ea typeface="+mn-ea"/>
              <a:cs typeface="+mn-cs"/>
            </a:endParaRPr>
          </a:p>
        </p:txBody>
      </p:sp>
      <p:sp>
        <p:nvSpPr>
          <p:cNvPr id="9" name="Rectangle 8">
            <a:extLst>
              <a:ext uri="{FF2B5EF4-FFF2-40B4-BE49-F238E27FC236}">
                <a16:creationId xmlns:a16="http://schemas.microsoft.com/office/drawing/2014/main" id="{83C99B13-6A5B-3E4C-A72C-7DED8696D0F4}"/>
              </a:ext>
            </a:extLst>
          </p:cNvPr>
          <p:cNvSpPr/>
          <p:nvPr/>
        </p:nvSpPr>
        <p:spPr>
          <a:xfrm>
            <a:off x="5744194" y="0"/>
            <a:ext cx="5694666" cy="1190958"/>
          </a:xfrm>
          <a:prstGeom prst="rect">
            <a:avLst/>
          </a:prstGeom>
          <a:solidFill>
            <a:schemeClr val="bg2">
              <a:lumMod val="5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Helvetica Neue"/>
                <a:ea typeface="+mn-ea"/>
                <a:cs typeface="+mn-cs"/>
              </a:rPr>
              <a:t>Atomic Clock Lab</a:t>
            </a:r>
          </a:p>
        </p:txBody>
      </p:sp>
    </p:spTree>
    <p:extLst>
      <p:ext uri="{BB962C8B-B14F-4D97-AF65-F5344CB8AC3E}">
        <p14:creationId xmlns:p14="http://schemas.microsoft.com/office/powerpoint/2010/main" val="3288348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417CCF-BF56-D046-BEFD-68A0C5037881}"/>
              </a:ext>
            </a:extLst>
          </p:cNvPr>
          <p:cNvSpPr>
            <a:spLocks noGrp="1"/>
          </p:cNvSpPr>
          <p:nvPr>
            <p:ph type="title"/>
          </p:nvPr>
        </p:nvSpPr>
        <p:spPr>
          <a:xfrm>
            <a:off x="282649" y="23199"/>
            <a:ext cx="11017102" cy="1325563"/>
          </a:xfrm>
        </p:spPr>
        <p:txBody>
          <a:bodyPr/>
          <a:lstStyle/>
          <a:p>
            <a:r>
              <a:rPr lang="en-US" dirty="0"/>
              <a:t>Not adhering to AE style slides can have fatal consequences</a:t>
            </a:r>
          </a:p>
        </p:txBody>
      </p:sp>
      <p:pic>
        <p:nvPicPr>
          <p:cNvPr id="11" name="Picture 2">
            <a:extLst>
              <a:ext uri="{FF2B5EF4-FFF2-40B4-BE49-F238E27FC236}">
                <a16:creationId xmlns:a16="http://schemas.microsoft.com/office/drawing/2014/main" id="{F43491DF-A2DA-D34D-A5C6-4168F3EFF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752" y="2076651"/>
            <a:ext cx="5504248" cy="4265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13B0321-8B6F-6A4C-8D87-8211EDEA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76651"/>
            <a:ext cx="5401614" cy="43196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93EDA07-0B67-6D4C-B78F-EE2E214A3A53}"/>
              </a:ext>
            </a:extLst>
          </p:cNvPr>
          <p:cNvSpPr txBox="1"/>
          <p:nvPr/>
        </p:nvSpPr>
        <p:spPr>
          <a:xfrm>
            <a:off x="10006145" y="6472041"/>
            <a:ext cx="2185855" cy="369332"/>
          </a:xfrm>
          <a:prstGeom prst="rect">
            <a:avLst/>
          </a:prstGeom>
          <a:noFill/>
        </p:spPr>
        <p:txBody>
          <a:bodyPr wrap="none" rtlCol="0">
            <a:spAutoFit/>
          </a:bodyPr>
          <a:lstStyle/>
          <a:p>
            <a:r>
              <a:rPr lang="en-US" dirty="0"/>
              <a:t>Photo credit: NASA</a:t>
            </a:r>
          </a:p>
        </p:txBody>
      </p:sp>
    </p:spTree>
    <p:extLst>
      <p:ext uri="{BB962C8B-B14F-4D97-AF65-F5344CB8AC3E}">
        <p14:creationId xmlns:p14="http://schemas.microsoft.com/office/powerpoint/2010/main" val="109160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C8CC46-1225-9D42-A25D-6E21EBB75FA9}"/>
              </a:ext>
            </a:extLst>
          </p:cNvPr>
          <p:cNvPicPr>
            <a:picLocks noChangeAspect="1"/>
          </p:cNvPicPr>
          <p:nvPr/>
        </p:nvPicPr>
        <p:blipFill>
          <a:blip r:embed="rId2"/>
          <a:stretch>
            <a:fillRect/>
          </a:stretch>
        </p:blipFill>
        <p:spPr>
          <a:xfrm>
            <a:off x="6318955" y="285749"/>
            <a:ext cx="5602112" cy="4201584"/>
          </a:xfrm>
          <a:prstGeom prst="rect">
            <a:avLst/>
          </a:prstGeom>
        </p:spPr>
      </p:pic>
      <p:sp>
        <p:nvSpPr>
          <p:cNvPr id="2" name="TextBox 1">
            <a:extLst>
              <a:ext uri="{FF2B5EF4-FFF2-40B4-BE49-F238E27FC236}">
                <a16:creationId xmlns:a16="http://schemas.microsoft.com/office/drawing/2014/main" id="{10CF686D-7992-AF40-81E9-FB4861C5F095}"/>
              </a:ext>
            </a:extLst>
          </p:cNvPr>
          <p:cNvSpPr txBox="1"/>
          <p:nvPr/>
        </p:nvSpPr>
        <p:spPr>
          <a:xfrm>
            <a:off x="11497733" y="4666734"/>
            <a:ext cx="694267" cy="369332"/>
          </a:xfrm>
          <a:prstGeom prst="rect">
            <a:avLst/>
          </a:prstGeom>
          <a:noFill/>
        </p:spPr>
        <p:txBody>
          <a:bodyPr wrap="square" rtlCol="0">
            <a:spAutoFit/>
          </a:bodyPr>
          <a:lstStyle/>
          <a:p>
            <a:r>
              <a:rPr lang="en-US" dirty="0"/>
              <a:t>Alley</a:t>
            </a:r>
          </a:p>
        </p:txBody>
      </p:sp>
      <p:pic>
        <p:nvPicPr>
          <p:cNvPr id="5" name="Picture 4">
            <a:extLst>
              <a:ext uri="{FF2B5EF4-FFF2-40B4-BE49-F238E27FC236}">
                <a16:creationId xmlns:a16="http://schemas.microsoft.com/office/drawing/2014/main" id="{5491153A-3217-384E-9290-7F4DDA128343}"/>
              </a:ext>
            </a:extLst>
          </p:cNvPr>
          <p:cNvPicPr>
            <a:picLocks noChangeAspect="1"/>
          </p:cNvPicPr>
          <p:nvPr/>
        </p:nvPicPr>
        <p:blipFill>
          <a:blip r:embed="rId3"/>
          <a:stretch>
            <a:fillRect/>
          </a:stretch>
        </p:blipFill>
        <p:spPr>
          <a:xfrm>
            <a:off x="270933" y="285749"/>
            <a:ext cx="5825067" cy="4417973"/>
          </a:xfrm>
          <a:prstGeom prst="rect">
            <a:avLst/>
          </a:prstGeom>
        </p:spPr>
      </p:pic>
      <p:sp>
        <p:nvSpPr>
          <p:cNvPr id="8" name="TextBox 7">
            <a:extLst>
              <a:ext uri="{FF2B5EF4-FFF2-40B4-BE49-F238E27FC236}">
                <a16:creationId xmlns:a16="http://schemas.microsoft.com/office/drawing/2014/main" id="{31F8D788-36CE-C443-B093-E9F160991E6D}"/>
              </a:ext>
            </a:extLst>
          </p:cNvPr>
          <p:cNvSpPr txBox="1"/>
          <p:nvPr/>
        </p:nvSpPr>
        <p:spPr>
          <a:xfrm>
            <a:off x="366888" y="5725180"/>
            <a:ext cx="11904134" cy="523220"/>
          </a:xfrm>
          <a:prstGeom prst="rect">
            <a:avLst/>
          </a:prstGeom>
          <a:noFill/>
        </p:spPr>
        <p:txBody>
          <a:bodyPr wrap="square" rtlCol="0">
            <a:spAutoFit/>
          </a:bodyPr>
          <a:lstStyle/>
          <a:p>
            <a:r>
              <a:rPr lang="en-US" sz="2800" dirty="0">
                <a:solidFill>
                  <a:srgbClr val="B50000"/>
                </a:solidFill>
                <a:latin typeface="Chalkboard" panose="03050602040202020205" pitchFamily="66" charset="77"/>
              </a:rPr>
              <a:t>Graphs are more efficient than tables for presenting results at a talk</a:t>
            </a:r>
          </a:p>
        </p:txBody>
      </p:sp>
      <p:sp>
        <p:nvSpPr>
          <p:cNvPr id="9" name="Freeform 8">
            <a:extLst>
              <a:ext uri="{FF2B5EF4-FFF2-40B4-BE49-F238E27FC236}">
                <a16:creationId xmlns:a16="http://schemas.microsoft.com/office/drawing/2014/main" id="{6866513B-B4DF-964C-88C7-34687B861141}"/>
              </a:ext>
            </a:extLst>
          </p:cNvPr>
          <p:cNvSpPr/>
          <p:nvPr/>
        </p:nvSpPr>
        <p:spPr>
          <a:xfrm>
            <a:off x="8489544" y="732446"/>
            <a:ext cx="2730906" cy="2667728"/>
          </a:xfrm>
          <a:custGeom>
            <a:avLst/>
            <a:gdLst>
              <a:gd name="connsiteX0" fmla="*/ 2730906 w 2730906"/>
              <a:gd name="connsiteY0" fmla="*/ 2658454 h 2667728"/>
              <a:gd name="connsiteX1" fmla="*/ 1511706 w 2730906"/>
              <a:gd name="connsiteY1" fmla="*/ 2601304 h 2667728"/>
              <a:gd name="connsiteX2" fmla="*/ 978306 w 2730906"/>
              <a:gd name="connsiteY2" fmla="*/ 2163154 h 2667728"/>
              <a:gd name="connsiteX3" fmla="*/ 711606 w 2730906"/>
              <a:gd name="connsiteY3" fmla="*/ 1744054 h 2667728"/>
              <a:gd name="connsiteX4" fmla="*/ 235356 w 2730906"/>
              <a:gd name="connsiteY4" fmla="*/ 810604 h 2667728"/>
              <a:gd name="connsiteX5" fmla="*/ 6756 w 2730906"/>
              <a:gd name="connsiteY5" fmla="*/ 29554 h 2667728"/>
              <a:gd name="connsiteX6" fmla="*/ 82956 w 2730906"/>
              <a:gd name="connsiteY6" fmla="*/ 239104 h 266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906" h="2667728">
                <a:moveTo>
                  <a:pt x="2730906" y="2658454"/>
                </a:moveTo>
                <a:cubicBezTo>
                  <a:pt x="2267356" y="2671154"/>
                  <a:pt x="1803806" y="2683854"/>
                  <a:pt x="1511706" y="2601304"/>
                </a:cubicBezTo>
                <a:cubicBezTo>
                  <a:pt x="1219606" y="2518754"/>
                  <a:pt x="1111656" y="2306029"/>
                  <a:pt x="978306" y="2163154"/>
                </a:cubicBezTo>
                <a:cubicBezTo>
                  <a:pt x="844956" y="2020279"/>
                  <a:pt x="835431" y="1969479"/>
                  <a:pt x="711606" y="1744054"/>
                </a:cubicBezTo>
                <a:cubicBezTo>
                  <a:pt x="587781" y="1518629"/>
                  <a:pt x="352831" y="1096354"/>
                  <a:pt x="235356" y="810604"/>
                </a:cubicBezTo>
                <a:cubicBezTo>
                  <a:pt x="117881" y="524854"/>
                  <a:pt x="32156" y="124804"/>
                  <a:pt x="6756" y="29554"/>
                </a:cubicBezTo>
                <a:cubicBezTo>
                  <a:pt x="-18644" y="-65696"/>
                  <a:pt x="32156" y="86704"/>
                  <a:pt x="82956" y="239104"/>
                </a:cubicBezTo>
              </a:path>
            </a:pathLst>
          </a:cu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79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940-E3FE-CE41-9FAA-FD534700FA8B}"/>
              </a:ext>
            </a:extLst>
          </p:cNvPr>
          <p:cNvSpPr>
            <a:spLocks noGrp="1"/>
          </p:cNvSpPr>
          <p:nvPr>
            <p:ph type="title"/>
          </p:nvPr>
        </p:nvSpPr>
        <p:spPr/>
        <p:txBody>
          <a:bodyPr/>
          <a:lstStyle/>
          <a:p>
            <a:r>
              <a:rPr lang="en-US" dirty="0"/>
              <a:t>Do not use keys in graphs</a:t>
            </a:r>
          </a:p>
        </p:txBody>
      </p:sp>
      <p:pic>
        <p:nvPicPr>
          <p:cNvPr id="5" name="Picture 4">
            <a:extLst>
              <a:ext uri="{FF2B5EF4-FFF2-40B4-BE49-F238E27FC236}">
                <a16:creationId xmlns:a16="http://schemas.microsoft.com/office/drawing/2014/main" id="{62C626ED-7200-8D4C-9BC0-67F475B42CD9}"/>
              </a:ext>
            </a:extLst>
          </p:cNvPr>
          <p:cNvPicPr>
            <a:picLocks noChangeAspect="1"/>
          </p:cNvPicPr>
          <p:nvPr/>
        </p:nvPicPr>
        <p:blipFill>
          <a:blip r:embed="rId2"/>
          <a:stretch>
            <a:fillRect/>
          </a:stretch>
        </p:blipFill>
        <p:spPr>
          <a:xfrm>
            <a:off x="1854200" y="1130300"/>
            <a:ext cx="8483600" cy="4597400"/>
          </a:xfrm>
          <a:prstGeom prst="rect">
            <a:avLst/>
          </a:prstGeom>
        </p:spPr>
      </p:pic>
    </p:spTree>
    <p:extLst>
      <p:ext uri="{BB962C8B-B14F-4D97-AF65-F5344CB8AC3E}">
        <p14:creationId xmlns:p14="http://schemas.microsoft.com/office/powerpoint/2010/main" val="2894332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89400" y="-4344358"/>
            <a:ext cx="9843644" cy="14999471"/>
          </a:xfrm>
          <a:prstGeom prst="rect">
            <a:avLst/>
          </a:prstGeom>
        </p:spPr>
      </p:pic>
      <p:sp>
        <p:nvSpPr>
          <p:cNvPr id="3" name="Subtitle 2">
            <a:extLst>
              <a:ext uri="{FF2B5EF4-FFF2-40B4-BE49-F238E27FC236}">
                <a16:creationId xmlns:a16="http://schemas.microsoft.com/office/drawing/2014/main" id="{0D6A0DEE-CD50-5443-A544-C03F74E3259A}"/>
              </a:ext>
            </a:extLst>
          </p:cNvPr>
          <p:cNvSpPr>
            <a:spLocks noGrp="1"/>
          </p:cNvSpPr>
          <p:nvPr>
            <p:ph type="subTitle" idx="4294967295"/>
          </p:nvPr>
        </p:nvSpPr>
        <p:spPr>
          <a:xfrm>
            <a:off x="1683020" y="6035711"/>
            <a:ext cx="9144000" cy="1655762"/>
          </a:xfrm>
        </p:spPr>
        <p:txBody>
          <a:bodyPr>
            <a:normAutofit/>
          </a:bodyPr>
          <a:lstStyle/>
          <a:p>
            <a:pPr marL="0" indent="0" algn="ctr">
              <a:spcBef>
                <a:spcPts val="200"/>
              </a:spcBef>
              <a:buNone/>
            </a:pPr>
            <a:r>
              <a:rPr lang="en-US" sz="2400"/>
              <a:t>Niels Kjærgaard</a:t>
            </a:r>
          </a:p>
          <a:p>
            <a:pPr marL="0" indent="0" algn="ctr">
              <a:spcBef>
                <a:spcPts val="200"/>
              </a:spcBef>
              <a:buNone/>
            </a:pPr>
            <a:r>
              <a:rPr lang="en-US" sz="2400"/>
              <a:t>University of Otago</a:t>
            </a:r>
          </a:p>
        </p:txBody>
      </p:sp>
      <p:sp>
        <p:nvSpPr>
          <p:cNvPr id="4" name="Rectangle 3">
            <a:extLst>
              <a:ext uri="{FF2B5EF4-FFF2-40B4-BE49-F238E27FC236}">
                <a16:creationId xmlns:a16="http://schemas.microsoft.com/office/drawing/2014/main" id="{F4E2518D-F1B4-984A-B522-C18FE0615B0E}"/>
              </a:ext>
            </a:extLst>
          </p:cNvPr>
          <p:cNvSpPr/>
          <p:nvPr/>
        </p:nvSpPr>
        <p:spPr>
          <a:xfrm>
            <a:off x="4465144" y="176635"/>
            <a:ext cx="184731" cy="584775"/>
          </a:xfrm>
          <a:prstGeom prst="rect">
            <a:avLst/>
          </a:prstGeom>
          <a:effectLst>
            <a:outerShdw blurRad="50800" dist="38100" dir="2700000" algn="tl" rotWithShape="0">
              <a:prstClr val="black">
                <a:alpha val="40000"/>
              </a:prstClr>
            </a:outerShdw>
          </a:effectLst>
        </p:spPr>
        <p:txBody>
          <a:bodyPr wrap="none">
            <a:spAutoFit/>
          </a:bodyPr>
          <a:lstStyle/>
          <a:p>
            <a:endParaRPr lang="en-US" sz="3200"/>
          </a:p>
        </p:txBody>
      </p:sp>
      <p:sp>
        <p:nvSpPr>
          <p:cNvPr id="10" name="Rectangle 9"/>
          <p:cNvSpPr/>
          <p:nvPr/>
        </p:nvSpPr>
        <p:spPr>
          <a:xfrm>
            <a:off x="-98203" y="0"/>
            <a:ext cx="12290203"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Cloud 4">
            <a:extLst>
              <a:ext uri="{FF2B5EF4-FFF2-40B4-BE49-F238E27FC236}">
                <a16:creationId xmlns:a16="http://schemas.microsoft.com/office/drawing/2014/main" id="{C1E095EB-4351-3945-A50D-6571A2DCF469}"/>
              </a:ext>
            </a:extLst>
          </p:cNvPr>
          <p:cNvSpPr/>
          <p:nvPr/>
        </p:nvSpPr>
        <p:spPr>
          <a:xfrm>
            <a:off x="11748655" y="6553200"/>
            <a:ext cx="207818" cy="180109"/>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D76D07-14E2-F249-8803-6A090063E0B8}"/>
              </a:ext>
            </a:extLst>
          </p:cNvPr>
          <p:cNvPicPr>
            <a:picLocks noChangeAspect="1"/>
          </p:cNvPicPr>
          <p:nvPr/>
        </p:nvPicPr>
        <p:blipFill>
          <a:blip r:embed="rId4"/>
          <a:stretch>
            <a:fillRect/>
          </a:stretch>
        </p:blipFill>
        <p:spPr>
          <a:xfrm>
            <a:off x="5372100" y="2990850"/>
            <a:ext cx="1447800" cy="876300"/>
          </a:xfrm>
          <a:prstGeom prst="rect">
            <a:avLst/>
          </a:prstGeom>
        </p:spPr>
      </p:pic>
      <p:pic>
        <p:nvPicPr>
          <p:cNvPr id="8" name="Picture 7">
            <a:extLst>
              <a:ext uri="{FF2B5EF4-FFF2-40B4-BE49-F238E27FC236}">
                <a16:creationId xmlns:a16="http://schemas.microsoft.com/office/drawing/2014/main" id="{1F748485-7624-7642-B381-01B9B90ACAC1}"/>
              </a:ext>
            </a:extLst>
          </p:cNvPr>
          <p:cNvPicPr>
            <a:picLocks noChangeAspect="1"/>
          </p:cNvPicPr>
          <p:nvPr/>
        </p:nvPicPr>
        <p:blipFill>
          <a:blip r:embed="rId5"/>
          <a:stretch>
            <a:fillRect/>
          </a:stretch>
        </p:blipFill>
        <p:spPr>
          <a:xfrm rot="554606">
            <a:off x="935934" y="-1817588"/>
            <a:ext cx="15155336" cy="9945931"/>
          </a:xfrm>
          <a:prstGeom prst="rect">
            <a:avLst/>
          </a:prstGeom>
          <a:effectLst>
            <a:outerShdw blurRad="50800" dist="158353" dir="10800000" algn="r" rotWithShape="0">
              <a:prstClr val="black">
                <a:alpha val="40000"/>
              </a:prstClr>
            </a:outerShdw>
          </a:effectLst>
        </p:spPr>
      </p:pic>
      <p:sp>
        <p:nvSpPr>
          <p:cNvPr id="2" name="Title 1">
            <a:extLst>
              <a:ext uri="{FF2B5EF4-FFF2-40B4-BE49-F238E27FC236}">
                <a16:creationId xmlns:a16="http://schemas.microsoft.com/office/drawing/2014/main" id="{425B4F8C-96B5-3E48-94B1-6292BD5874F8}"/>
              </a:ext>
            </a:extLst>
          </p:cNvPr>
          <p:cNvSpPr>
            <a:spLocks noGrp="1"/>
          </p:cNvSpPr>
          <p:nvPr>
            <p:ph type="title"/>
          </p:nvPr>
        </p:nvSpPr>
        <p:spPr>
          <a:xfrm>
            <a:off x="596721" y="-110880"/>
            <a:ext cx="10900353" cy="1325563"/>
          </a:xfrm>
        </p:spPr>
        <p:txBody>
          <a:bodyPr>
            <a:noAutofit/>
          </a:bodyPr>
          <a:lstStyle/>
          <a:p>
            <a:r>
              <a:rPr lang="en-NZ" sz="5400" dirty="0"/>
              <a:t>Crafting a talk – a personal take</a:t>
            </a:r>
          </a:p>
        </p:txBody>
      </p:sp>
    </p:spTree>
    <p:extLst>
      <p:ext uri="{BB962C8B-B14F-4D97-AF65-F5344CB8AC3E}">
        <p14:creationId xmlns:p14="http://schemas.microsoft.com/office/powerpoint/2010/main" val="3198038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1940-E3FE-CE41-9FAA-FD534700FA8B}"/>
              </a:ext>
            </a:extLst>
          </p:cNvPr>
          <p:cNvSpPr>
            <a:spLocks noGrp="1"/>
          </p:cNvSpPr>
          <p:nvPr>
            <p:ph type="title"/>
          </p:nvPr>
        </p:nvSpPr>
        <p:spPr/>
        <p:txBody>
          <a:bodyPr/>
          <a:lstStyle/>
          <a:p>
            <a:r>
              <a:rPr lang="en-US" dirty="0"/>
              <a:t>Do not use keys in graphs</a:t>
            </a:r>
          </a:p>
        </p:txBody>
      </p:sp>
      <p:pic>
        <p:nvPicPr>
          <p:cNvPr id="5" name="Picture 4">
            <a:extLst>
              <a:ext uri="{FF2B5EF4-FFF2-40B4-BE49-F238E27FC236}">
                <a16:creationId xmlns:a16="http://schemas.microsoft.com/office/drawing/2014/main" id="{62C626ED-7200-8D4C-9BC0-67F475B42CD9}"/>
              </a:ext>
            </a:extLst>
          </p:cNvPr>
          <p:cNvPicPr>
            <a:picLocks noChangeAspect="1"/>
          </p:cNvPicPr>
          <p:nvPr/>
        </p:nvPicPr>
        <p:blipFill>
          <a:blip r:embed="rId2"/>
          <a:stretch>
            <a:fillRect/>
          </a:stretch>
        </p:blipFill>
        <p:spPr>
          <a:xfrm>
            <a:off x="1854200" y="1130300"/>
            <a:ext cx="8483600" cy="4597400"/>
          </a:xfrm>
          <a:prstGeom prst="rect">
            <a:avLst/>
          </a:prstGeom>
        </p:spPr>
      </p:pic>
      <p:pic>
        <p:nvPicPr>
          <p:cNvPr id="4" name="Picture 3">
            <a:extLst>
              <a:ext uri="{FF2B5EF4-FFF2-40B4-BE49-F238E27FC236}">
                <a16:creationId xmlns:a16="http://schemas.microsoft.com/office/drawing/2014/main" id="{A2B4EB6A-FED1-D049-BC21-DA2785F32DF1}"/>
              </a:ext>
            </a:extLst>
          </p:cNvPr>
          <p:cNvPicPr>
            <a:picLocks noChangeAspect="1"/>
          </p:cNvPicPr>
          <p:nvPr/>
        </p:nvPicPr>
        <p:blipFill>
          <a:blip r:embed="rId3"/>
          <a:stretch>
            <a:fillRect/>
          </a:stretch>
        </p:blipFill>
        <p:spPr>
          <a:xfrm>
            <a:off x="1822450" y="1136650"/>
            <a:ext cx="8547100" cy="4584700"/>
          </a:xfrm>
          <a:prstGeom prst="rect">
            <a:avLst/>
          </a:prstGeom>
        </p:spPr>
      </p:pic>
    </p:spTree>
    <p:extLst>
      <p:ext uri="{BB962C8B-B14F-4D97-AF65-F5344CB8AC3E}">
        <p14:creationId xmlns:p14="http://schemas.microsoft.com/office/powerpoint/2010/main" val="3618146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A79F-5928-6E49-ADDB-0B73B5EC4D7F}"/>
              </a:ext>
            </a:extLst>
          </p:cNvPr>
          <p:cNvSpPr>
            <a:spLocks noGrp="1"/>
          </p:cNvSpPr>
          <p:nvPr>
            <p:ph type="title"/>
          </p:nvPr>
        </p:nvSpPr>
        <p:spPr>
          <a:xfrm>
            <a:off x="727422" y="0"/>
            <a:ext cx="11375678" cy="1325563"/>
          </a:xfrm>
        </p:spPr>
        <p:txBody>
          <a:bodyPr>
            <a:normAutofit fontScale="90000"/>
          </a:bodyPr>
          <a:lstStyle/>
          <a:p>
            <a:r>
              <a:rPr lang="en-US" dirty="0"/>
              <a:t>A talk is a different medium to the journal paper you based it on and people should not read captions</a:t>
            </a:r>
          </a:p>
        </p:txBody>
      </p:sp>
      <p:pic>
        <p:nvPicPr>
          <p:cNvPr id="41986" name="Picture 2" descr="Figure 4">
            <a:extLst>
              <a:ext uri="{FF2B5EF4-FFF2-40B4-BE49-F238E27FC236}">
                <a16:creationId xmlns:a16="http://schemas.microsoft.com/office/drawing/2014/main" id="{799CA063-6278-0640-9CEC-021A4E69A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 y="1638300"/>
            <a:ext cx="12014200" cy="3581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BD285A-7941-F04B-BB8C-6325E63BF647}"/>
              </a:ext>
            </a:extLst>
          </p:cNvPr>
          <p:cNvSpPr txBox="1"/>
          <p:nvPr/>
        </p:nvSpPr>
        <p:spPr>
          <a:xfrm>
            <a:off x="727422" y="5029200"/>
            <a:ext cx="10737156" cy="2031325"/>
          </a:xfrm>
          <a:prstGeom prst="rect">
            <a:avLst/>
          </a:prstGeom>
          <a:noFill/>
        </p:spPr>
        <p:txBody>
          <a:bodyPr wrap="square" rtlCol="0">
            <a:spAutoFit/>
          </a:bodyPr>
          <a:lstStyle/>
          <a:p>
            <a:r>
              <a:rPr lang="en-NZ" dirty="0"/>
              <a:t>(</a:t>
            </a:r>
            <a:r>
              <a:rPr lang="en-NZ" b="1" dirty="0"/>
              <a:t>a</a:t>
            </a:r>
            <a:r>
              <a:rPr lang="en-NZ" dirty="0"/>
              <a:t>) Primary collisions in the suppression region occur between atoms (solid dark blue spheres) that have equal and opposite momenta. Collisions redistribute momenta onto a spherical shell weighted by the single-particle differential cross-section; here, red is a high value, whereas white is zero. (</a:t>
            </a:r>
            <a:r>
              <a:rPr lang="en-NZ" b="1" dirty="0"/>
              <a:t>b</a:t>
            </a:r>
            <a:r>
              <a:rPr lang="en-NZ" dirty="0"/>
              <a:t>) Collisions between atoms that are nearly counter-propagating occur at lower collision energies (smaller momentum shell radius) and with a collision axis slightly rotated by an angle </a:t>
            </a:r>
            <a:r>
              <a:rPr lang="el-GR" i="1" dirty="0"/>
              <a:t>θ</a:t>
            </a:r>
            <a:r>
              <a:rPr lang="el-GR" baseline="-25000" dirty="0"/>
              <a:t>0</a:t>
            </a:r>
            <a:r>
              <a:rPr lang="el-GR" dirty="0"/>
              <a:t>. (</a:t>
            </a:r>
            <a:r>
              <a:rPr lang="en-NZ" b="1" dirty="0"/>
              <a:t>c</a:t>
            </a:r>
            <a:r>
              <a:rPr lang="en-NZ" dirty="0"/>
              <a:t>) Collisions between atoms that are nearly co-propagating occur at much lower collision energies and all final momenta lie close to the original collision axis.</a:t>
            </a:r>
          </a:p>
          <a:p>
            <a:endParaRPr lang="en-US" dirty="0"/>
          </a:p>
        </p:txBody>
      </p:sp>
    </p:spTree>
    <p:extLst>
      <p:ext uri="{BB962C8B-B14F-4D97-AF65-F5344CB8AC3E}">
        <p14:creationId xmlns:p14="http://schemas.microsoft.com/office/powerpoint/2010/main" val="4201887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oung man killed in an avalanche in the Mont Blanc Massif | Chamonix.net">
            <a:extLst>
              <a:ext uri="{FF2B5EF4-FFF2-40B4-BE49-F238E27FC236}">
                <a16:creationId xmlns:a16="http://schemas.microsoft.com/office/drawing/2014/main" id="{06F6EDF9-BA9E-AC48-AF74-4DFDA0CBE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750"/>
            <a:ext cx="12192000" cy="6846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85EB7D04-4F4F-BB48-BFB8-87B6B8A981EE}"/>
                  </a:ext>
                </a:extLst>
              </p:cNvPr>
              <p:cNvGraphicFramePr>
                <a:graphicFrameLocks noChangeAspect="1"/>
              </p:cNvGraphicFramePr>
              <p:nvPr/>
            </p:nvGraphicFramePr>
            <p:xfrm>
              <a:off x="6673713" y="745237"/>
              <a:ext cx="429845" cy="241788"/>
            </p:xfrm>
            <a:graphic>
              <a:graphicData uri="http://schemas.microsoft.com/office/powerpoint/2016/slidezoom">
                <pslz:sldZm>
                  <pslz:sldZmObj sldId="732" cId="3116904762">
                    <pslz:zmPr id="{5FF69B6F-68AA-024E-8E89-E8FD9E99355C}" returnToParent="0" transitionDur="1000">
                      <p166:blipFill xmlns:p166="http://schemas.microsoft.com/office/powerpoint/2016/6/main">
                        <a:blip r:embed="rId3"/>
                        <a:stretch>
                          <a:fillRect/>
                        </a:stretch>
                      </p166:blipFill>
                      <p166:spPr xmlns:p166="http://schemas.microsoft.com/office/powerpoint/2016/6/main">
                        <a:xfrm>
                          <a:off x="0" y="0"/>
                          <a:ext cx="429845" cy="241788"/>
                        </a:xfrm>
                        <a:prstGeom prst="rect">
                          <a:avLst/>
                        </a:prstGeom>
                        <a:ln w="3175">
                          <a:noFill/>
                        </a:ln>
                      </p166:spPr>
                    </pslz:zmPr>
                  </pslz:sldZmObj>
                </pslz:sldZm>
              </a:graphicData>
            </a:graphic>
          </p:graphicFrame>
        </mc:Choice>
        <mc:Fallback>
          <p:pic>
            <p:nvPicPr>
              <p:cNvPr id="6" name="Slide Zoom 5">
                <a:hlinkClick r:id="rId4" action="ppaction://hlinksldjump"/>
                <a:extLst>
                  <a:ext uri="{FF2B5EF4-FFF2-40B4-BE49-F238E27FC236}">
                    <a16:creationId xmlns:a16="http://schemas.microsoft.com/office/drawing/2014/main" id="{85EB7D04-4F4F-BB48-BFB8-87B6B8A981EE}"/>
                  </a:ext>
                </a:extLst>
              </p:cNvPr>
              <p:cNvPicPr>
                <a:picLocks noGrp="1" noRot="1" noChangeAspect="1" noMove="1" noResize="1" noEditPoints="1" noAdjustHandles="1" noChangeArrowheads="1" noChangeShapeType="1"/>
              </p:cNvPicPr>
              <p:nvPr/>
            </p:nvPicPr>
            <p:blipFill>
              <a:blip r:embed="rId3"/>
              <a:stretch>
                <a:fillRect/>
              </a:stretch>
            </p:blipFill>
            <p:spPr>
              <a:xfrm>
                <a:off x="6673713" y="745237"/>
                <a:ext cx="429845" cy="241788"/>
              </a:xfrm>
              <a:prstGeom prst="rect">
                <a:avLst/>
              </a:prstGeom>
              <a:ln w="3175">
                <a:noFill/>
              </a:ln>
            </p:spPr>
          </p:pic>
        </mc:Fallback>
      </mc:AlternateContent>
      <p:sp>
        <p:nvSpPr>
          <p:cNvPr id="5" name="Title 4">
            <a:extLst>
              <a:ext uri="{FF2B5EF4-FFF2-40B4-BE49-F238E27FC236}">
                <a16:creationId xmlns:a16="http://schemas.microsoft.com/office/drawing/2014/main" id="{0769EBE6-206E-3E4B-AD5B-9799AF644599}"/>
              </a:ext>
            </a:extLst>
          </p:cNvPr>
          <p:cNvSpPr>
            <a:spLocks noGrp="1"/>
          </p:cNvSpPr>
          <p:nvPr>
            <p:ph type="title"/>
          </p:nvPr>
        </p:nvSpPr>
        <p:spPr/>
        <p:txBody>
          <a:bodyPr/>
          <a:lstStyle/>
          <a:p>
            <a:endParaRPr lang="en-US" dirty="0"/>
          </a:p>
        </p:txBody>
      </p:sp>
      <p:sp>
        <p:nvSpPr>
          <p:cNvPr id="7" name="TextBox 6">
            <a:extLst>
              <a:ext uri="{FF2B5EF4-FFF2-40B4-BE49-F238E27FC236}">
                <a16:creationId xmlns:a16="http://schemas.microsoft.com/office/drawing/2014/main" id="{289DC1D9-CB69-194F-B334-044B151E242F}"/>
              </a:ext>
            </a:extLst>
          </p:cNvPr>
          <p:cNvSpPr txBox="1"/>
          <p:nvPr/>
        </p:nvSpPr>
        <p:spPr>
          <a:xfrm>
            <a:off x="0" y="5696214"/>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Getting started</a:t>
            </a:r>
          </a:p>
        </p:txBody>
      </p:sp>
      <p:sp>
        <p:nvSpPr>
          <p:cNvPr id="8" name="TextBox 7">
            <a:extLst>
              <a:ext uri="{FF2B5EF4-FFF2-40B4-BE49-F238E27FC236}">
                <a16:creationId xmlns:a16="http://schemas.microsoft.com/office/drawing/2014/main" id="{E645B9EB-7296-7044-913E-9F2E3D85703D}"/>
              </a:ext>
            </a:extLst>
          </p:cNvPr>
          <p:cNvSpPr txBox="1"/>
          <p:nvPr/>
        </p:nvSpPr>
        <p:spPr>
          <a:xfrm>
            <a:off x="1860159" y="2132776"/>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Develop a story</a:t>
            </a:r>
          </a:p>
        </p:txBody>
      </p:sp>
    </p:spTree>
    <p:extLst>
      <p:ext uri="{BB962C8B-B14F-4D97-AF65-F5344CB8AC3E}">
        <p14:creationId xmlns:p14="http://schemas.microsoft.com/office/powerpoint/2010/main" val="3606461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oung man killed in an avalanche in the Mont Blanc Massif | Chamonix.net">
            <a:extLst>
              <a:ext uri="{FF2B5EF4-FFF2-40B4-BE49-F238E27FC236}">
                <a16:creationId xmlns:a16="http://schemas.microsoft.com/office/drawing/2014/main" id="{06F6EDF9-BA9E-AC48-AF74-4DFDA0C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750"/>
            <a:ext cx="12192000" cy="6846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85EB7D04-4F4F-BB48-BFB8-87B6B8A981EE}"/>
                  </a:ext>
                </a:extLst>
              </p:cNvPr>
              <p:cNvGraphicFramePr>
                <a:graphicFrameLocks noChangeAspect="1"/>
              </p:cNvGraphicFramePr>
              <p:nvPr/>
            </p:nvGraphicFramePr>
            <p:xfrm>
              <a:off x="6673713" y="745237"/>
              <a:ext cx="429845" cy="241788"/>
            </p:xfrm>
            <a:graphic>
              <a:graphicData uri="http://schemas.microsoft.com/office/powerpoint/2016/slidezoom">
                <pslz:sldZm>
                  <pslz:sldZmObj sldId="732" cId="3116904762">
                    <pslz:zmPr id="{5FF69B6F-68AA-024E-8E89-E8FD9E99355C}" returnToParent="0" transitionDur="1000">
                      <p166:blipFill xmlns:p166="http://schemas.microsoft.com/office/powerpoint/2016/6/main">
                        <a:blip r:embed="rId4"/>
                        <a:stretch>
                          <a:fillRect/>
                        </a:stretch>
                      </p166:blipFill>
                      <p166:spPr xmlns:p166="http://schemas.microsoft.com/office/powerpoint/2016/6/main">
                        <a:xfrm>
                          <a:off x="0" y="0"/>
                          <a:ext cx="429845" cy="241788"/>
                        </a:xfrm>
                        <a:prstGeom prst="rect">
                          <a:avLst/>
                        </a:prstGeom>
                        <a:ln w="3175">
                          <a:noFill/>
                        </a:ln>
                      </p166:spPr>
                    </pslz:zmPr>
                  </pslz:sldZmObj>
                </pslz:sldZm>
              </a:graphicData>
            </a:graphic>
          </p:graphicFrame>
        </mc:Choice>
        <mc:Fallback>
          <p:pic>
            <p:nvPicPr>
              <p:cNvPr id="6" name="Slide Zoom 5">
                <a:hlinkClick r:id="rId5" action="ppaction://hlinksldjump"/>
                <a:extLst>
                  <a:ext uri="{FF2B5EF4-FFF2-40B4-BE49-F238E27FC236}">
                    <a16:creationId xmlns:a16="http://schemas.microsoft.com/office/drawing/2014/main" id="{85EB7D04-4F4F-BB48-BFB8-87B6B8A981EE}"/>
                  </a:ext>
                </a:extLst>
              </p:cNvPr>
              <p:cNvPicPr>
                <a:picLocks noGrp="1" noRot="1" noChangeAspect="1" noMove="1" noResize="1" noEditPoints="1" noAdjustHandles="1" noChangeArrowheads="1" noChangeShapeType="1"/>
              </p:cNvPicPr>
              <p:nvPr/>
            </p:nvPicPr>
            <p:blipFill>
              <a:blip r:embed="rId4"/>
              <a:stretch>
                <a:fillRect/>
              </a:stretch>
            </p:blipFill>
            <p:spPr>
              <a:xfrm>
                <a:off x="6673713" y="745237"/>
                <a:ext cx="429845" cy="241788"/>
              </a:xfrm>
              <a:prstGeom prst="rect">
                <a:avLst/>
              </a:prstGeom>
              <a:ln w="3175">
                <a:noFill/>
              </a:ln>
            </p:spPr>
          </p:pic>
        </mc:Fallback>
      </mc:AlternateContent>
      <p:sp>
        <p:nvSpPr>
          <p:cNvPr id="7" name="TextBox 6">
            <a:extLst>
              <a:ext uri="{FF2B5EF4-FFF2-40B4-BE49-F238E27FC236}">
                <a16:creationId xmlns:a16="http://schemas.microsoft.com/office/drawing/2014/main" id="{289DC1D9-CB69-194F-B334-044B151E242F}"/>
              </a:ext>
            </a:extLst>
          </p:cNvPr>
          <p:cNvSpPr txBox="1"/>
          <p:nvPr/>
        </p:nvSpPr>
        <p:spPr>
          <a:xfrm>
            <a:off x="115765" y="4229410"/>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Getting started</a:t>
            </a:r>
          </a:p>
        </p:txBody>
      </p:sp>
      <p:sp>
        <p:nvSpPr>
          <p:cNvPr id="8" name="TextBox 7">
            <a:extLst>
              <a:ext uri="{FF2B5EF4-FFF2-40B4-BE49-F238E27FC236}">
                <a16:creationId xmlns:a16="http://schemas.microsoft.com/office/drawing/2014/main" id="{E645B9EB-7296-7044-913E-9F2E3D85703D}"/>
              </a:ext>
            </a:extLst>
          </p:cNvPr>
          <p:cNvSpPr txBox="1"/>
          <p:nvPr/>
        </p:nvSpPr>
        <p:spPr>
          <a:xfrm>
            <a:off x="1686658" y="2552897"/>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Develop a story</a:t>
            </a:r>
          </a:p>
        </p:txBody>
      </p:sp>
      <p:sp>
        <p:nvSpPr>
          <p:cNvPr id="9" name="TextBox 8">
            <a:extLst>
              <a:ext uri="{FF2B5EF4-FFF2-40B4-BE49-F238E27FC236}">
                <a16:creationId xmlns:a16="http://schemas.microsoft.com/office/drawing/2014/main" id="{337169F3-8B02-DD47-B6C8-6FF82C753DF4}"/>
              </a:ext>
            </a:extLst>
          </p:cNvPr>
          <p:cNvSpPr txBox="1"/>
          <p:nvPr/>
        </p:nvSpPr>
        <p:spPr>
          <a:xfrm>
            <a:off x="115765" y="5042118"/>
            <a:ext cx="4647086" cy="1815882"/>
          </a:xfrm>
          <a:prstGeom prst="rect">
            <a:avLst/>
          </a:prstGeom>
          <a:solidFill>
            <a:schemeClr val="bg1">
              <a:alpha val="70000"/>
            </a:schemeClr>
          </a:solidFill>
        </p:spPr>
        <p:txBody>
          <a:bodyPr wrap="square" rtlCol="0">
            <a:spAutoFit/>
          </a:bodyPr>
          <a:lstStyle/>
          <a:p>
            <a:pPr marL="457200" indent="-457200">
              <a:buFont typeface="Arial" panose="020B0604020202020204" pitchFamily="34" charset="0"/>
              <a:buChar char="•"/>
            </a:pPr>
            <a:r>
              <a:rPr lang="en-US" sz="2800" dirty="0">
                <a:solidFill>
                  <a:srgbClr val="B50000"/>
                </a:solidFill>
                <a:latin typeface="Chalkboard" panose="03050602040202020205" pitchFamily="66" charset="77"/>
              </a:rPr>
              <a:t>Vision/Importance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Empowerment promise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Route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Authority</a:t>
            </a:r>
          </a:p>
        </p:txBody>
      </p:sp>
    </p:spTree>
    <p:extLst>
      <p:ext uri="{BB962C8B-B14F-4D97-AF65-F5344CB8AC3E}">
        <p14:creationId xmlns:p14="http://schemas.microsoft.com/office/powerpoint/2010/main" val="3735484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C98F8-E8F7-2442-B0CE-BF2C21861038}"/>
              </a:ext>
            </a:extLst>
          </p:cNvPr>
          <p:cNvSpPr>
            <a:spLocks noGrp="1"/>
          </p:cNvSpPr>
          <p:nvPr>
            <p:ph type="title"/>
          </p:nvPr>
        </p:nvSpPr>
        <p:spPr>
          <a:xfrm>
            <a:off x="794657" y="-215447"/>
            <a:ext cx="11177210" cy="1325563"/>
          </a:xfrm>
        </p:spPr>
        <p:txBody>
          <a:bodyPr/>
          <a:lstStyle/>
          <a:p>
            <a:r>
              <a:rPr lang="en-US" dirty="0"/>
              <a:t>Compose and </a:t>
            </a:r>
            <a:r>
              <a:rPr lang="en-US" dirty="0" err="1"/>
              <a:t>memorise</a:t>
            </a:r>
            <a:r>
              <a:rPr lang="en-US" dirty="0"/>
              <a:t> you opening sentence(s)</a:t>
            </a:r>
          </a:p>
        </p:txBody>
      </p:sp>
      <p:sp>
        <p:nvSpPr>
          <p:cNvPr id="4" name="TextBox 3">
            <a:extLst>
              <a:ext uri="{FF2B5EF4-FFF2-40B4-BE49-F238E27FC236}">
                <a16:creationId xmlns:a16="http://schemas.microsoft.com/office/drawing/2014/main" id="{40B67E66-FED3-3740-AED9-B5ADA8883D9E}"/>
              </a:ext>
            </a:extLst>
          </p:cNvPr>
          <p:cNvSpPr txBox="1"/>
          <p:nvPr/>
        </p:nvSpPr>
        <p:spPr>
          <a:xfrm>
            <a:off x="1276350" y="1600200"/>
            <a:ext cx="9886950" cy="2246769"/>
          </a:xfrm>
          <a:prstGeom prst="rect">
            <a:avLst/>
          </a:prstGeom>
          <a:noFill/>
          <a:effectLst>
            <a:reflection blurRad="6350" stA="50000" endA="300" endPos="55000" dir="5400000" sy="-100000" algn="bl" rotWithShape="0"/>
          </a:effectLst>
        </p:spPr>
        <p:txBody>
          <a:bodyPr wrap="square" rtlCol="0">
            <a:spAutoFit/>
          </a:bodyPr>
          <a:lstStyle/>
          <a:p>
            <a:r>
              <a:rPr lang="en-US" sz="2800" i="1" dirty="0">
                <a:latin typeface="Times New Roman" panose="02020603050405020304" pitchFamily="18" charset="0"/>
                <a:cs typeface="Times New Roman" panose="02020603050405020304" pitchFamily="18" charset="0"/>
              </a:rPr>
              <a:t>“First impressions are EXTREMELY important. This is true in everyday life. It holds true on the special occasions in life where it is do or die. And it holds true when giving a scientific presentation. You do NOT want to miss out on the opportunity of creating a positive momentum. And for a talk this begins with your first slide…</a:t>
            </a:r>
          </a:p>
        </p:txBody>
      </p:sp>
    </p:spTree>
    <p:extLst>
      <p:ext uri="{BB962C8B-B14F-4D97-AF65-F5344CB8AC3E}">
        <p14:creationId xmlns:p14="http://schemas.microsoft.com/office/powerpoint/2010/main" val="8119565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oung man killed in an avalanche in the Mont Blanc Massif | Chamonix.net">
            <a:extLst>
              <a:ext uri="{FF2B5EF4-FFF2-40B4-BE49-F238E27FC236}">
                <a16:creationId xmlns:a16="http://schemas.microsoft.com/office/drawing/2014/main" id="{06F6EDF9-BA9E-AC48-AF74-4DFDA0C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750"/>
            <a:ext cx="12192000" cy="6846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85EB7D04-4F4F-BB48-BFB8-87B6B8A981EE}"/>
                  </a:ext>
                </a:extLst>
              </p:cNvPr>
              <p:cNvGraphicFramePr>
                <a:graphicFrameLocks noChangeAspect="1"/>
              </p:cNvGraphicFramePr>
              <p:nvPr/>
            </p:nvGraphicFramePr>
            <p:xfrm>
              <a:off x="6673713" y="745237"/>
              <a:ext cx="429845" cy="241788"/>
            </p:xfrm>
            <a:graphic>
              <a:graphicData uri="http://schemas.microsoft.com/office/powerpoint/2016/slidezoom">
                <pslz:sldZm>
                  <pslz:sldZmObj sldId="732" cId="3116904762">
                    <pslz:zmPr id="{5FF69B6F-68AA-024E-8E89-E8FD9E99355C}" returnToParent="0" transitionDur="1000">
                      <p166:blipFill xmlns:p166="http://schemas.microsoft.com/office/powerpoint/2016/6/main">
                        <a:blip r:embed="rId4"/>
                        <a:stretch>
                          <a:fillRect/>
                        </a:stretch>
                      </p166:blipFill>
                      <p166:spPr xmlns:p166="http://schemas.microsoft.com/office/powerpoint/2016/6/main">
                        <a:xfrm>
                          <a:off x="0" y="0"/>
                          <a:ext cx="429845" cy="241788"/>
                        </a:xfrm>
                        <a:prstGeom prst="rect">
                          <a:avLst/>
                        </a:prstGeom>
                        <a:ln w="3175">
                          <a:noFill/>
                        </a:ln>
                      </p166:spPr>
                    </pslz:zmPr>
                  </pslz:sldZmObj>
                </pslz:sldZm>
              </a:graphicData>
            </a:graphic>
          </p:graphicFrame>
        </mc:Choice>
        <mc:Fallback>
          <p:pic>
            <p:nvPicPr>
              <p:cNvPr id="6" name="Slide Zoom 5">
                <a:hlinkClick r:id="rId5" action="ppaction://hlinksldjump"/>
                <a:extLst>
                  <a:ext uri="{FF2B5EF4-FFF2-40B4-BE49-F238E27FC236}">
                    <a16:creationId xmlns:a16="http://schemas.microsoft.com/office/drawing/2014/main" id="{85EB7D04-4F4F-BB48-BFB8-87B6B8A981EE}"/>
                  </a:ext>
                </a:extLst>
              </p:cNvPr>
              <p:cNvPicPr>
                <a:picLocks noGrp="1" noRot="1" noChangeAspect="1" noMove="1" noResize="1" noEditPoints="1" noAdjustHandles="1" noChangeArrowheads="1" noChangeShapeType="1"/>
              </p:cNvPicPr>
              <p:nvPr/>
            </p:nvPicPr>
            <p:blipFill>
              <a:blip r:embed="rId4"/>
              <a:stretch>
                <a:fillRect/>
              </a:stretch>
            </p:blipFill>
            <p:spPr>
              <a:xfrm>
                <a:off x="6673713" y="745237"/>
                <a:ext cx="429845" cy="241788"/>
              </a:xfrm>
              <a:prstGeom prst="rect">
                <a:avLst/>
              </a:prstGeom>
              <a:ln w="3175">
                <a:noFill/>
              </a:ln>
            </p:spPr>
          </p:pic>
        </mc:Fallback>
      </mc:AlternateContent>
      <p:sp>
        <p:nvSpPr>
          <p:cNvPr id="5" name="Title 4">
            <a:extLst>
              <a:ext uri="{FF2B5EF4-FFF2-40B4-BE49-F238E27FC236}">
                <a16:creationId xmlns:a16="http://schemas.microsoft.com/office/drawing/2014/main" id="{0769EBE6-206E-3E4B-AD5B-9799AF644599}"/>
              </a:ext>
            </a:extLst>
          </p:cNvPr>
          <p:cNvSpPr>
            <a:spLocks noGrp="1"/>
          </p:cNvSpPr>
          <p:nvPr>
            <p:ph type="title"/>
          </p:nvPr>
        </p:nvSpPr>
        <p:spPr/>
        <p:txBody>
          <a:bodyPr/>
          <a:lstStyle/>
          <a:p>
            <a:endParaRPr lang="en-US" dirty="0"/>
          </a:p>
        </p:txBody>
      </p:sp>
      <p:sp>
        <p:nvSpPr>
          <p:cNvPr id="7" name="TextBox 6">
            <a:extLst>
              <a:ext uri="{FF2B5EF4-FFF2-40B4-BE49-F238E27FC236}">
                <a16:creationId xmlns:a16="http://schemas.microsoft.com/office/drawing/2014/main" id="{289DC1D9-CB69-194F-B334-044B151E242F}"/>
              </a:ext>
            </a:extLst>
          </p:cNvPr>
          <p:cNvSpPr txBox="1"/>
          <p:nvPr/>
        </p:nvSpPr>
        <p:spPr>
          <a:xfrm>
            <a:off x="115765" y="4229410"/>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Getting started</a:t>
            </a:r>
          </a:p>
        </p:txBody>
      </p:sp>
      <p:sp>
        <p:nvSpPr>
          <p:cNvPr id="8" name="TextBox 7">
            <a:extLst>
              <a:ext uri="{FF2B5EF4-FFF2-40B4-BE49-F238E27FC236}">
                <a16:creationId xmlns:a16="http://schemas.microsoft.com/office/drawing/2014/main" id="{E645B9EB-7296-7044-913E-9F2E3D85703D}"/>
              </a:ext>
            </a:extLst>
          </p:cNvPr>
          <p:cNvSpPr txBox="1"/>
          <p:nvPr/>
        </p:nvSpPr>
        <p:spPr>
          <a:xfrm>
            <a:off x="1686658" y="2552897"/>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Develop a story</a:t>
            </a:r>
          </a:p>
        </p:txBody>
      </p:sp>
      <p:sp>
        <p:nvSpPr>
          <p:cNvPr id="9" name="TextBox 8">
            <a:extLst>
              <a:ext uri="{FF2B5EF4-FFF2-40B4-BE49-F238E27FC236}">
                <a16:creationId xmlns:a16="http://schemas.microsoft.com/office/drawing/2014/main" id="{337169F3-8B02-DD47-B6C8-6FF82C753DF4}"/>
              </a:ext>
            </a:extLst>
          </p:cNvPr>
          <p:cNvSpPr txBox="1"/>
          <p:nvPr/>
        </p:nvSpPr>
        <p:spPr>
          <a:xfrm>
            <a:off x="115765" y="5042118"/>
            <a:ext cx="4647086" cy="1815882"/>
          </a:xfrm>
          <a:prstGeom prst="rect">
            <a:avLst/>
          </a:prstGeom>
          <a:solidFill>
            <a:schemeClr val="bg1">
              <a:alpha val="70000"/>
            </a:schemeClr>
          </a:solidFill>
        </p:spPr>
        <p:txBody>
          <a:bodyPr wrap="square" rtlCol="0">
            <a:spAutoFit/>
          </a:bodyPr>
          <a:lstStyle/>
          <a:p>
            <a:pPr marL="457200" indent="-457200">
              <a:buFont typeface="Arial" panose="020B0604020202020204" pitchFamily="34" charset="0"/>
              <a:buChar char="•"/>
            </a:pPr>
            <a:r>
              <a:rPr lang="en-US" sz="2800" dirty="0">
                <a:solidFill>
                  <a:srgbClr val="B50000"/>
                </a:solidFill>
                <a:latin typeface="Chalkboard" panose="03050602040202020205" pitchFamily="66" charset="77"/>
              </a:rPr>
              <a:t>Vision/Importance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Empowerment promise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Route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Authority</a:t>
            </a:r>
          </a:p>
        </p:txBody>
      </p:sp>
      <p:sp>
        <p:nvSpPr>
          <p:cNvPr id="10" name="TextBox 9">
            <a:extLst>
              <a:ext uri="{FF2B5EF4-FFF2-40B4-BE49-F238E27FC236}">
                <a16:creationId xmlns:a16="http://schemas.microsoft.com/office/drawing/2014/main" id="{9AB2A72A-EAD3-0545-A878-AD2D1038B481}"/>
              </a:ext>
            </a:extLst>
          </p:cNvPr>
          <p:cNvSpPr txBox="1"/>
          <p:nvPr/>
        </p:nvSpPr>
        <p:spPr>
          <a:xfrm>
            <a:off x="6027510" y="4780508"/>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How to finish?</a:t>
            </a:r>
          </a:p>
        </p:txBody>
      </p:sp>
    </p:spTree>
    <p:extLst>
      <p:ext uri="{BB962C8B-B14F-4D97-AF65-F5344CB8AC3E}">
        <p14:creationId xmlns:p14="http://schemas.microsoft.com/office/powerpoint/2010/main" val="169948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oung man killed in an avalanche in the Mont Blanc Massif | Chamonix.net">
            <a:extLst>
              <a:ext uri="{FF2B5EF4-FFF2-40B4-BE49-F238E27FC236}">
                <a16:creationId xmlns:a16="http://schemas.microsoft.com/office/drawing/2014/main" id="{06F6EDF9-BA9E-AC48-AF74-4DFDA0C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750"/>
            <a:ext cx="12192000" cy="6846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85EB7D04-4F4F-BB48-BFB8-87B6B8A981EE}"/>
                  </a:ext>
                </a:extLst>
              </p:cNvPr>
              <p:cNvGraphicFramePr>
                <a:graphicFrameLocks noChangeAspect="1"/>
              </p:cNvGraphicFramePr>
              <p:nvPr/>
            </p:nvGraphicFramePr>
            <p:xfrm>
              <a:off x="6673713" y="745237"/>
              <a:ext cx="429845" cy="241788"/>
            </p:xfrm>
            <a:graphic>
              <a:graphicData uri="http://schemas.microsoft.com/office/powerpoint/2016/slidezoom">
                <pslz:sldZm>
                  <pslz:sldZmObj sldId="732" cId="3116904762">
                    <pslz:zmPr id="{5FF69B6F-68AA-024E-8E89-E8FD9E99355C}" returnToParent="0" transitionDur="1000">
                      <p166:blipFill xmlns:p166="http://schemas.microsoft.com/office/powerpoint/2016/6/main">
                        <a:blip r:embed="rId4"/>
                        <a:stretch>
                          <a:fillRect/>
                        </a:stretch>
                      </p166:blipFill>
                      <p166:spPr xmlns:p166="http://schemas.microsoft.com/office/powerpoint/2016/6/main">
                        <a:xfrm>
                          <a:off x="0" y="0"/>
                          <a:ext cx="429845" cy="241788"/>
                        </a:xfrm>
                        <a:prstGeom prst="rect">
                          <a:avLst/>
                        </a:prstGeom>
                        <a:ln w="3175">
                          <a:noFill/>
                        </a:ln>
                      </p166:spPr>
                    </pslz:zmPr>
                  </pslz:sldZmObj>
                </pslz:sldZm>
              </a:graphicData>
            </a:graphic>
          </p:graphicFrame>
        </mc:Choice>
        <mc:Fallback>
          <p:pic>
            <p:nvPicPr>
              <p:cNvPr id="6" name="Slide Zoom 5">
                <a:hlinkClick r:id="rId5" action="ppaction://hlinksldjump"/>
                <a:extLst>
                  <a:ext uri="{FF2B5EF4-FFF2-40B4-BE49-F238E27FC236}">
                    <a16:creationId xmlns:a16="http://schemas.microsoft.com/office/drawing/2014/main" id="{85EB7D04-4F4F-BB48-BFB8-87B6B8A981EE}"/>
                  </a:ext>
                </a:extLst>
              </p:cNvPr>
              <p:cNvPicPr>
                <a:picLocks noGrp="1" noRot="1" noChangeAspect="1" noMove="1" noResize="1" noEditPoints="1" noAdjustHandles="1" noChangeArrowheads="1" noChangeShapeType="1"/>
              </p:cNvPicPr>
              <p:nvPr/>
            </p:nvPicPr>
            <p:blipFill>
              <a:blip r:embed="rId4"/>
              <a:stretch>
                <a:fillRect/>
              </a:stretch>
            </p:blipFill>
            <p:spPr>
              <a:xfrm>
                <a:off x="6673713" y="745237"/>
                <a:ext cx="429845" cy="241788"/>
              </a:xfrm>
              <a:prstGeom prst="rect">
                <a:avLst/>
              </a:prstGeom>
              <a:ln w="3175">
                <a:noFill/>
              </a:ln>
            </p:spPr>
          </p:pic>
        </mc:Fallback>
      </mc:AlternateContent>
      <p:sp>
        <p:nvSpPr>
          <p:cNvPr id="5" name="Title 4">
            <a:extLst>
              <a:ext uri="{FF2B5EF4-FFF2-40B4-BE49-F238E27FC236}">
                <a16:creationId xmlns:a16="http://schemas.microsoft.com/office/drawing/2014/main" id="{0769EBE6-206E-3E4B-AD5B-9799AF644599}"/>
              </a:ext>
            </a:extLst>
          </p:cNvPr>
          <p:cNvSpPr>
            <a:spLocks noGrp="1"/>
          </p:cNvSpPr>
          <p:nvPr>
            <p:ph type="title"/>
          </p:nvPr>
        </p:nvSpPr>
        <p:spPr/>
        <p:txBody>
          <a:bodyPr/>
          <a:lstStyle/>
          <a:p>
            <a:endParaRPr lang="en-US" dirty="0"/>
          </a:p>
        </p:txBody>
      </p:sp>
      <p:sp>
        <p:nvSpPr>
          <p:cNvPr id="7" name="TextBox 6">
            <a:extLst>
              <a:ext uri="{FF2B5EF4-FFF2-40B4-BE49-F238E27FC236}">
                <a16:creationId xmlns:a16="http://schemas.microsoft.com/office/drawing/2014/main" id="{289DC1D9-CB69-194F-B334-044B151E242F}"/>
              </a:ext>
            </a:extLst>
          </p:cNvPr>
          <p:cNvSpPr txBox="1"/>
          <p:nvPr/>
        </p:nvSpPr>
        <p:spPr>
          <a:xfrm>
            <a:off x="6027510" y="4780508"/>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How to finish?</a:t>
            </a:r>
          </a:p>
        </p:txBody>
      </p:sp>
      <p:sp>
        <p:nvSpPr>
          <p:cNvPr id="8" name="TextBox 7">
            <a:extLst>
              <a:ext uri="{FF2B5EF4-FFF2-40B4-BE49-F238E27FC236}">
                <a16:creationId xmlns:a16="http://schemas.microsoft.com/office/drawing/2014/main" id="{E645B9EB-7296-7044-913E-9F2E3D85703D}"/>
              </a:ext>
            </a:extLst>
          </p:cNvPr>
          <p:cNvSpPr txBox="1"/>
          <p:nvPr/>
        </p:nvSpPr>
        <p:spPr>
          <a:xfrm>
            <a:off x="1686658" y="2552897"/>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Develop a story</a:t>
            </a:r>
          </a:p>
        </p:txBody>
      </p:sp>
      <p:sp>
        <p:nvSpPr>
          <p:cNvPr id="9" name="TextBox 8">
            <a:extLst>
              <a:ext uri="{FF2B5EF4-FFF2-40B4-BE49-F238E27FC236}">
                <a16:creationId xmlns:a16="http://schemas.microsoft.com/office/drawing/2014/main" id="{337169F3-8B02-DD47-B6C8-6FF82C753DF4}"/>
              </a:ext>
            </a:extLst>
          </p:cNvPr>
          <p:cNvSpPr txBox="1"/>
          <p:nvPr/>
        </p:nvSpPr>
        <p:spPr>
          <a:xfrm>
            <a:off x="115765" y="5042118"/>
            <a:ext cx="4647086" cy="1815882"/>
          </a:xfrm>
          <a:prstGeom prst="rect">
            <a:avLst/>
          </a:prstGeom>
          <a:solidFill>
            <a:schemeClr val="bg1">
              <a:alpha val="70000"/>
            </a:schemeClr>
          </a:solidFill>
        </p:spPr>
        <p:txBody>
          <a:bodyPr wrap="square" rtlCol="0">
            <a:spAutoFit/>
          </a:bodyPr>
          <a:lstStyle/>
          <a:p>
            <a:pPr marL="457200" indent="-457200">
              <a:buFont typeface="Arial" panose="020B0604020202020204" pitchFamily="34" charset="0"/>
              <a:buChar char="•"/>
            </a:pPr>
            <a:r>
              <a:rPr lang="en-US" sz="2800" dirty="0">
                <a:solidFill>
                  <a:srgbClr val="B50000"/>
                </a:solidFill>
                <a:latin typeface="Chalkboard" panose="03050602040202020205" pitchFamily="66" charset="77"/>
              </a:rPr>
              <a:t>Vision/Importance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Empowerment promise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Route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Authority</a:t>
            </a:r>
          </a:p>
        </p:txBody>
      </p:sp>
      <p:sp>
        <p:nvSpPr>
          <p:cNvPr id="10" name="TextBox 9">
            <a:extLst>
              <a:ext uri="{FF2B5EF4-FFF2-40B4-BE49-F238E27FC236}">
                <a16:creationId xmlns:a16="http://schemas.microsoft.com/office/drawing/2014/main" id="{01CA33C2-FB71-F142-B1E4-D5579330F125}"/>
              </a:ext>
            </a:extLst>
          </p:cNvPr>
          <p:cNvSpPr txBox="1"/>
          <p:nvPr/>
        </p:nvSpPr>
        <p:spPr>
          <a:xfrm>
            <a:off x="115765" y="4229410"/>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Getting started</a:t>
            </a:r>
          </a:p>
        </p:txBody>
      </p:sp>
      <p:sp>
        <p:nvSpPr>
          <p:cNvPr id="11" name="TextBox 10">
            <a:extLst>
              <a:ext uri="{FF2B5EF4-FFF2-40B4-BE49-F238E27FC236}">
                <a16:creationId xmlns:a16="http://schemas.microsoft.com/office/drawing/2014/main" id="{B9744659-8797-DE4E-84CD-59787EFA698E}"/>
              </a:ext>
            </a:extLst>
          </p:cNvPr>
          <p:cNvSpPr txBox="1"/>
          <p:nvPr/>
        </p:nvSpPr>
        <p:spPr>
          <a:xfrm>
            <a:off x="6096000" y="5641925"/>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Contributions!</a:t>
            </a:r>
          </a:p>
        </p:txBody>
      </p:sp>
    </p:spTree>
    <p:extLst>
      <p:ext uri="{BB962C8B-B14F-4D97-AF65-F5344CB8AC3E}">
        <p14:creationId xmlns:p14="http://schemas.microsoft.com/office/powerpoint/2010/main" val="1993744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3267-5569-AA4F-9649-5875E48755C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0DB9A1B-FF80-454A-93A1-E5DDA3AA21BD}"/>
              </a:ext>
            </a:extLst>
          </p:cNvPr>
          <p:cNvPicPr>
            <a:picLocks noChangeAspect="1"/>
          </p:cNvPicPr>
          <p:nvPr/>
        </p:nvPicPr>
        <p:blipFill>
          <a:blip r:embed="rId2"/>
          <a:stretch>
            <a:fillRect/>
          </a:stretch>
        </p:blipFill>
        <p:spPr>
          <a:xfrm>
            <a:off x="6344528" y="175736"/>
            <a:ext cx="5705773" cy="6682264"/>
          </a:xfrm>
          <a:prstGeom prst="rect">
            <a:avLst/>
          </a:prstGeom>
        </p:spPr>
      </p:pic>
      <p:pic>
        <p:nvPicPr>
          <p:cNvPr id="5" name="Picture 4">
            <a:extLst>
              <a:ext uri="{FF2B5EF4-FFF2-40B4-BE49-F238E27FC236}">
                <a16:creationId xmlns:a16="http://schemas.microsoft.com/office/drawing/2014/main" id="{03181CEC-3812-4C47-ABD9-453A3D0F8E2B}"/>
              </a:ext>
            </a:extLst>
          </p:cNvPr>
          <p:cNvPicPr>
            <a:picLocks noChangeAspect="1"/>
          </p:cNvPicPr>
          <p:nvPr/>
        </p:nvPicPr>
        <p:blipFill>
          <a:blip r:embed="rId3"/>
          <a:stretch>
            <a:fillRect/>
          </a:stretch>
        </p:blipFill>
        <p:spPr>
          <a:xfrm>
            <a:off x="141699" y="0"/>
            <a:ext cx="5335078" cy="6858000"/>
          </a:xfrm>
          <a:prstGeom prst="rect">
            <a:avLst/>
          </a:prstGeom>
        </p:spPr>
      </p:pic>
    </p:spTree>
    <p:extLst>
      <p:ext uri="{BB962C8B-B14F-4D97-AF65-F5344CB8AC3E}">
        <p14:creationId xmlns:p14="http://schemas.microsoft.com/office/powerpoint/2010/main" val="2216373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1F65-5237-5148-BAFE-FC1EBBF9428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C9141D3-3F3C-A84B-BDD2-911D2110155E}"/>
              </a:ext>
            </a:extLst>
          </p:cNvPr>
          <p:cNvPicPr>
            <a:picLocks noChangeAspect="1"/>
          </p:cNvPicPr>
          <p:nvPr/>
        </p:nvPicPr>
        <p:blipFill>
          <a:blip r:embed="rId2"/>
          <a:stretch>
            <a:fillRect/>
          </a:stretch>
        </p:blipFill>
        <p:spPr>
          <a:xfrm>
            <a:off x="1406769" y="-35821"/>
            <a:ext cx="9087729" cy="6714822"/>
          </a:xfrm>
          <a:prstGeom prst="rect">
            <a:avLst/>
          </a:prstGeom>
        </p:spPr>
      </p:pic>
    </p:spTree>
    <p:extLst>
      <p:ext uri="{BB962C8B-B14F-4D97-AF65-F5344CB8AC3E}">
        <p14:creationId xmlns:p14="http://schemas.microsoft.com/office/powerpoint/2010/main" val="5270065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A9955-797E-A147-B3A3-D55555B342AE}"/>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descr="A young man killed in an avalanche in the Mont Blanc Massif | Chamonix.net">
            <a:extLst>
              <a:ext uri="{FF2B5EF4-FFF2-40B4-BE49-F238E27FC236}">
                <a16:creationId xmlns:a16="http://schemas.microsoft.com/office/drawing/2014/main" id="{06F6EDF9-BA9E-AC48-AF74-4DFDA0CBE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750"/>
            <a:ext cx="12192000" cy="6846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85EB7D04-4F4F-BB48-BFB8-87B6B8A981EE}"/>
                  </a:ext>
                </a:extLst>
              </p:cNvPr>
              <p:cNvGraphicFramePr>
                <a:graphicFrameLocks noChangeAspect="1"/>
              </p:cNvGraphicFramePr>
              <p:nvPr/>
            </p:nvGraphicFramePr>
            <p:xfrm>
              <a:off x="6673713" y="745237"/>
              <a:ext cx="429845" cy="241788"/>
            </p:xfrm>
            <a:graphic>
              <a:graphicData uri="http://schemas.microsoft.com/office/powerpoint/2016/slidezoom">
                <pslz:sldZm>
                  <pslz:sldZmObj sldId="732" cId="3116904762">
                    <pslz:zmPr id="{5FF69B6F-68AA-024E-8E89-E8FD9E99355C}" returnToParent="0" transitionDur="1000">
                      <p166:blipFill xmlns:p166="http://schemas.microsoft.com/office/powerpoint/2016/6/main">
                        <a:blip r:embed="rId5"/>
                        <a:stretch>
                          <a:fillRect/>
                        </a:stretch>
                      </p166:blipFill>
                      <p166:spPr xmlns:p166="http://schemas.microsoft.com/office/powerpoint/2016/6/main">
                        <a:xfrm>
                          <a:off x="0" y="0"/>
                          <a:ext cx="429845" cy="241788"/>
                        </a:xfrm>
                        <a:prstGeom prst="rect">
                          <a:avLst/>
                        </a:prstGeom>
                        <a:ln w="3175">
                          <a:noFill/>
                        </a:ln>
                      </p166:spPr>
                    </pslz:zmPr>
                  </pslz:sldZmObj>
                </pslz:sldZm>
              </a:graphicData>
            </a:graphic>
          </p:graphicFrame>
        </mc:Choice>
        <mc:Fallback>
          <p:pic>
            <p:nvPicPr>
              <p:cNvPr id="6" name="Slide Zoom 5">
                <a:hlinkClick r:id="rId6" action="ppaction://hlinksldjump"/>
                <a:extLst>
                  <a:ext uri="{FF2B5EF4-FFF2-40B4-BE49-F238E27FC236}">
                    <a16:creationId xmlns:a16="http://schemas.microsoft.com/office/drawing/2014/main" id="{85EB7D04-4F4F-BB48-BFB8-87B6B8A981EE}"/>
                  </a:ext>
                </a:extLst>
              </p:cNvPr>
              <p:cNvPicPr>
                <a:picLocks noGrp="1" noRot="1" noChangeAspect="1" noMove="1" noResize="1" noEditPoints="1" noAdjustHandles="1" noChangeArrowheads="1" noChangeShapeType="1"/>
              </p:cNvPicPr>
              <p:nvPr/>
            </p:nvPicPr>
            <p:blipFill>
              <a:blip r:embed="rId5"/>
              <a:stretch>
                <a:fillRect/>
              </a:stretch>
            </p:blipFill>
            <p:spPr>
              <a:xfrm>
                <a:off x="6673713" y="745237"/>
                <a:ext cx="429845" cy="241788"/>
              </a:xfrm>
              <a:prstGeom prst="rect">
                <a:avLst/>
              </a:prstGeom>
              <a:ln w="3175">
                <a:noFill/>
              </a:ln>
            </p:spPr>
          </p:pic>
        </mc:Fallback>
      </mc:AlternateContent>
      <p:sp>
        <p:nvSpPr>
          <p:cNvPr id="5" name="Title 4">
            <a:extLst>
              <a:ext uri="{FF2B5EF4-FFF2-40B4-BE49-F238E27FC236}">
                <a16:creationId xmlns:a16="http://schemas.microsoft.com/office/drawing/2014/main" id="{0769EBE6-206E-3E4B-AD5B-9799AF644599}"/>
              </a:ext>
            </a:extLst>
          </p:cNvPr>
          <p:cNvSpPr>
            <a:spLocks noGrp="1"/>
          </p:cNvSpPr>
          <p:nvPr>
            <p:ph type="title"/>
          </p:nvPr>
        </p:nvSpPr>
        <p:spPr/>
        <p:txBody>
          <a:bodyPr/>
          <a:lstStyle/>
          <a:p>
            <a:endParaRPr lang="en-US" dirty="0"/>
          </a:p>
        </p:txBody>
      </p:sp>
      <p:sp>
        <p:nvSpPr>
          <p:cNvPr id="7" name="TextBox 6">
            <a:extLst>
              <a:ext uri="{FF2B5EF4-FFF2-40B4-BE49-F238E27FC236}">
                <a16:creationId xmlns:a16="http://schemas.microsoft.com/office/drawing/2014/main" id="{289DC1D9-CB69-194F-B334-044B151E242F}"/>
              </a:ext>
            </a:extLst>
          </p:cNvPr>
          <p:cNvSpPr txBox="1"/>
          <p:nvPr/>
        </p:nvSpPr>
        <p:spPr>
          <a:xfrm>
            <a:off x="6027510" y="4780508"/>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How to finish?</a:t>
            </a:r>
          </a:p>
        </p:txBody>
      </p:sp>
      <p:sp>
        <p:nvSpPr>
          <p:cNvPr id="8" name="TextBox 7">
            <a:extLst>
              <a:ext uri="{FF2B5EF4-FFF2-40B4-BE49-F238E27FC236}">
                <a16:creationId xmlns:a16="http://schemas.microsoft.com/office/drawing/2014/main" id="{E645B9EB-7296-7044-913E-9F2E3D85703D}"/>
              </a:ext>
            </a:extLst>
          </p:cNvPr>
          <p:cNvSpPr txBox="1"/>
          <p:nvPr/>
        </p:nvSpPr>
        <p:spPr>
          <a:xfrm>
            <a:off x="1686658" y="2552897"/>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Develop a story</a:t>
            </a:r>
          </a:p>
        </p:txBody>
      </p:sp>
      <p:sp>
        <p:nvSpPr>
          <p:cNvPr id="9" name="TextBox 8">
            <a:extLst>
              <a:ext uri="{FF2B5EF4-FFF2-40B4-BE49-F238E27FC236}">
                <a16:creationId xmlns:a16="http://schemas.microsoft.com/office/drawing/2014/main" id="{337169F3-8B02-DD47-B6C8-6FF82C753DF4}"/>
              </a:ext>
            </a:extLst>
          </p:cNvPr>
          <p:cNvSpPr txBox="1"/>
          <p:nvPr/>
        </p:nvSpPr>
        <p:spPr>
          <a:xfrm>
            <a:off x="115765" y="5042118"/>
            <a:ext cx="4647086" cy="1815882"/>
          </a:xfrm>
          <a:prstGeom prst="rect">
            <a:avLst/>
          </a:prstGeom>
          <a:solidFill>
            <a:schemeClr val="bg1">
              <a:alpha val="70000"/>
            </a:schemeClr>
          </a:solidFill>
        </p:spPr>
        <p:txBody>
          <a:bodyPr wrap="square" rtlCol="0">
            <a:spAutoFit/>
          </a:bodyPr>
          <a:lstStyle/>
          <a:p>
            <a:pPr marL="457200" indent="-457200">
              <a:buFont typeface="Arial" panose="020B0604020202020204" pitchFamily="34" charset="0"/>
              <a:buChar char="•"/>
            </a:pPr>
            <a:r>
              <a:rPr lang="en-US" sz="2800" dirty="0">
                <a:solidFill>
                  <a:srgbClr val="B50000"/>
                </a:solidFill>
                <a:latin typeface="Chalkboard" panose="03050602040202020205" pitchFamily="66" charset="77"/>
              </a:rPr>
              <a:t>Vision/Importance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Empowerment promise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Route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Authority</a:t>
            </a:r>
          </a:p>
        </p:txBody>
      </p:sp>
      <p:sp>
        <p:nvSpPr>
          <p:cNvPr id="10" name="TextBox 9">
            <a:extLst>
              <a:ext uri="{FF2B5EF4-FFF2-40B4-BE49-F238E27FC236}">
                <a16:creationId xmlns:a16="http://schemas.microsoft.com/office/drawing/2014/main" id="{01CA33C2-FB71-F142-B1E4-D5579330F125}"/>
              </a:ext>
            </a:extLst>
          </p:cNvPr>
          <p:cNvSpPr txBox="1"/>
          <p:nvPr/>
        </p:nvSpPr>
        <p:spPr>
          <a:xfrm>
            <a:off x="115765" y="4229410"/>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Getting started</a:t>
            </a:r>
          </a:p>
        </p:txBody>
      </p:sp>
      <p:sp>
        <p:nvSpPr>
          <p:cNvPr id="11" name="TextBox 10">
            <a:extLst>
              <a:ext uri="{FF2B5EF4-FFF2-40B4-BE49-F238E27FC236}">
                <a16:creationId xmlns:a16="http://schemas.microsoft.com/office/drawing/2014/main" id="{B9744659-8797-DE4E-84CD-59787EFA698E}"/>
              </a:ext>
            </a:extLst>
          </p:cNvPr>
          <p:cNvSpPr txBox="1"/>
          <p:nvPr/>
        </p:nvSpPr>
        <p:spPr>
          <a:xfrm>
            <a:off x="6096000" y="5641925"/>
            <a:ext cx="2803281" cy="523220"/>
          </a:xfrm>
          <a:prstGeom prst="rect">
            <a:avLst/>
          </a:prstGeom>
          <a:solidFill>
            <a:schemeClr val="bg1">
              <a:alpha val="70000"/>
            </a:schemeClr>
          </a:solidFill>
        </p:spPr>
        <p:txBody>
          <a:bodyPr wrap="square" rtlCol="0">
            <a:spAutoFit/>
          </a:bodyPr>
          <a:lstStyle/>
          <a:p>
            <a:r>
              <a:rPr lang="en-US" sz="2800" dirty="0">
                <a:solidFill>
                  <a:srgbClr val="B50000"/>
                </a:solidFill>
                <a:latin typeface="Chalkboard" panose="03050602040202020205" pitchFamily="66" charset="77"/>
              </a:rPr>
              <a:t>Contributions!</a:t>
            </a:r>
          </a:p>
        </p:txBody>
      </p:sp>
      <p:sp>
        <p:nvSpPr>
          <p:cNvPr id="12" name="TextBox 11">
            <a:extLst>
              <a:ext uri="{FF2B5EF4-FFF2-40B4-BE49-F238E27FC236}">
                <a16:creationId xmlns:a16="http://schemas.microsoft.com/office/drawing/2014/main" id="{970F6AC8-2E9E-134D-BBE6-2FD38703BAEF}"/>
              </a:ext>
            </a:extLst>
          </p:cNvPr>
          <p:cNvSpPr txBox="1"/>
          <p:nvPr/>
        </p:nvSpPr>
        <p:spPr>
          <a:xfrm>
            <a:off x="5896708" y="2552897"/>
            <a:ext cx="4147624" cy="1384995"/>
          </a:xfrm>
          <a:prstGeom prst="rect">
            <a:avLst/>
          </a:prstGeom>
          <a:solidFill>
            <a:schemeClr val="bg1">
              <a:alpha val="70000"/>
            </a:schemeClr>
          </a:solidFill>
        </p:spPr>
        <p:txBody>
          <a:bodyPr wrap="square" rtlCol="0">
            <a:spAutoFit/>
          </a:bodyPr>
          <a:lstStyle/>
          <a:p>
            <a:pPr marL="457200" indent="-457200">
              <a:buFont typeface="Arial" panose="020B0604020202020204" pitchFamily="34" charset="0"/>
              <a:buChar char="•"/>
            </a:pPr>
            <a:r>
              <a:rPr lang="en-US" sz="2800" dirty="0">
                <a:solidFill>
                  <a:srgbClr val="B50000"/>
                </a:solidFill>
                <a:latin typeface="Chalkboard" panose="03050602040202020205" pitchFamily="66" charset="77"/>
              </a:rPr>
              <a:t>Reiterate</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New perspectives</a:t>
            </a:r>
          </a:p>
          <a:p>
            <a:pPr marL="457200" indent="-457200">
              <a:buFont typeface="Arial" panose="020B0604020202020204" pitchFamily="34" charset="0"/>
              <a:buChar char="•"/>
            </a:pPr>
            <a:r>
              <a:rPr lang="en-US" sz="2800" dirty="0">
                <a:solidFill>
                  <a:srgbClr val="B50000"/>
                </a:solidFill>
                <a:latin typeface="Chalkboard" panose="03050602040202020205" pitchFamily="66" charset="77"/>
              </a:rPr>
              <a:t>(re)-engage audience</a:t>
            </a:r>
          </a:p>
        </p:txBody>
      </p:sp>
    </p:spTree>
    <p:extLst>
      <p:ext uri="{BB962C8B-B14F-4D97-AF65-F5344CB8AC3E}">
        <p14:creationId xmlns:p14="http://schemas.microsoft.com/office/powerpoint/2010/main" val="397051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89400" y="-4344358"/>
            <a:ext cx="9843644" cy="14999471"/>
          </a:xfrm>
          <a:prstGeom prst="rect">
            <a:avLst/>
          </a:prstGeom>
        </p:spPr>
      </p:pic>
      <p:sp>
        <p:nvSpPr>
          <p:cNvPr id="3" name="Subtitle 2">
            <a:extLst>
              <a:ext uri="{FF2B5EF4-FFF2-40B4-BE49-F238E27FC236}">
                <a16:creationId xmlns:a16="http://schemas.microsoft.com/office/drawing/2014/main" id="{0D6A0DEE-CD50-5443-A544-C03F74E3259A}"/>
              </a:ext>
            </a:extLst>
          </p:cNvPr>
          <p:cNvSpPr>
            <a:spLocks noGrp="1"/>
          </p:cNvSpPr>
          <p:nvPr>
            <p:ph type="subTitle" idx="4294967295"/>
          </p:nvPr>
        </p:nvSpPr>
        <p:spPr>
          <a:xfrm>
            <a:off x="1683020" y="6035711"/>
            <a:ext cx="9144000" cy="1655762"/>
          </a:xfrm>
        </p:spPr>
        <p:txBody>
          <a:bodyPr>
            <a:normAutofit/>
          </a:bodyPr>
          <a:lstStyle/>
          <a:p>
            <a:pPr marL="0" indent="0" algn="ctr">
              <a:spcBef>
                <a:spcPts val="200"/>
              </a:spcBef>
              <a:buNone/>
            </a:pPr>
            <a:r>
              <a:rPr lang="en-US" sz="2400"/>
              <a:t>Niels Kjærgaard</a:t>
            </a:r>
          </a:p>
          <a:p>
            <a:pPr marL="0" indent="0" algn="ctr">
              <a:spcBef>
                <a:spcPts val="200"/>
              </a:spcBef>
              <a:buNone/>
            </a:pPr>
            <a:r>
              <a:rPr lang="en-US" sz="2400"/>
              <a:t>University of Otago</a:t>
            </a:r>
          </a:p>
        </p:txBody>
      </p:sp>
      <p:sp>
        <p:nvSpPr>
          <p:cNvPr id="4" name="Rectangle 3">
            <a:extLst>
              <a:ext uri="{FF2B5EF4-FFF2-40B4-BE49-F238E27FC236}">
                <a16:creationId xmlns:a16="http://schemas.microsoft.com/office/drawing/2014/main" id="{F4E2518D-F1B4-984A-B522-C18FE0615B0E}"/>
              </a:ext>
            </a:extLst>
          </p:cNvPr>
          <p:cNvSpPr/>
          <p:nvPr/>
        </p:nvSpPr>
        <p:spPr>
          <a:xfrm>
            <a:off x="4465144" y="176635"/>
            <a:ext cx="184731" cy="584775"/>
          </a:xfrm>
          <a:prstGeom prst="rect">
            <a:avLst/>
          </a:prstGeom>
          <a:effectLst>
            <a:outerShdw blurRad="50800" dist="38100" dir="2700000" algn="tl" rotWithShape="0">
              <a:prstClr val="black">
                <a:alpha val="40000"/>
              </a:prstClr>
            </a:outerShdw>
          </a:effectLst>
        </p:spPr>
        <p:txBody>
          <a:bodyPr wrap="none">
            <a:spAutoFit/>
          </a:bodyPr>
          <a:lstStyle/>
          <a:p>
            <a:endParaRPr lang="en-US" sz="3200"/>
          </a:p>
        </p:txBody>
      </p:sp>
      <p:sp>
        <p:nvSpPr>
          <p:cNvPr id="10" name="Rectangle 9"/>
          <p:cNvSpPr/>
          <p:nvPr/>
        </p:nvSpPr>
        <p:spPr>
          <a:xfrm>
            <a:off x="-98203" y="0"/>
            <a:ext cx="12290203"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Cloud 4">
            <a:extLst>
              <a:ext uri="{FF2B5EF4-FFF2-40B4-BE49-F238E27FC236}">
                <a16:creationId xmlns:a16="http://schemas.microsoft.com/office/drawing/2014/main" id="{C1E095EB-4351-3945-A50D-6571A2DCF469}"/>
              </a:ext>
            </a:extLst>
          </p:cNvPr>
          <p:cNvSpPr/>
          <p:nvPr/>
        </p:nvSpPr>
        <p:spPr>
          <a:xfrm>
            <a:off x="11748655" y="6553200"/>
            <a:ext cx="207818" cy="180109"/>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D76D07-14E2-F249-8803-6A090063E0B8}"/>
              </a:ext>
            </a:extLst>
          </p:cNvPr>
          <p:cNvPicPr>
            <a:picLocks noChangeAspect="1"/>
          </p:cNvPicPr>
          <p:nvPr/>
        </p:nvPicPr>
        <p:blipFill>
          <a:blip r:embed="rId4"/>
          <a:stretch>
            <a:fillRect/>
          </a:stretch>
        </p:blipFill>
        <p:spPr>
          <a:xfrm>
            <a:off x="5372100" y="2990850"/>
            <a:ext cx="1447800" cy="876300"/>
          </a:xfrm>
          <a:prstGeom prst="rect">
            <a:avLst/>
          </a:prstGeom>
        </p:spPr>
      </p:pic>
      <p:pic>
        <p:nvPicPr>
          <p:cNvPr id="8" name="Picture 7">
            <a:extLst>
              <a:ext uri="{FF2B5EF4-FFF2-40B4-BE49-F238E27FC236}">
                <a16:creationId xmlns:a16="http://schemas.microsoft.com/office/drawing/2014/main" id="{1F748485-7624-7642-B381-01B9B90ACAC1}"/>
              </a:ext>
            </a:extLst>
          </p:cNvPr>
          <p:cNvPicPr>
            <a:picLocks noChangeAspect="1"/>
          </p:cNvPicPr>
          <p:nvPr/>
        </p:nvPicPr>
        <p:blipFill>
          <a:blip r:embed="rId5"/>
          <a:stretch>
            <a:fillRect/>
          </a:stretch>
        </p:blipFill>
        <p:spPr>
          <a:xfrm rot="554606">
            <a:off x="935934" y="-1817588"/>
            <a:ext cx="15155336" cy="9945931"/>
          </a:xfrm>
          <a:prstGeom prst="rect">
            <a:avLst/>
          </a:prstGeom>
          <a:effectLst>
            <a:outerShdw blurRad="50800" dist="158353" dir="10800000" algn="r" rotWithShape="0">
              <a:prstClr val="black">
                <a:alpha val="40000"/>
              </a:prstClr>
            </a:outerShdw>
          </a:effectLst>
        </p:spPr>
      </p:pic>
      <p:sp>
        <p:nvSpPr>
          <p:cNvPr id="2" name="Title 1">
            <a:extLst>
              <a:ext uri="{FF2B5EF4-FFF2-40B4-BE49-F238E27FC236}">
                <a16:creationId xmlns:a16="http://schemas.microsoft.com/office/drawing/2014/main" id="{425B4F8C-96B5-3E48-94B1-6292BD5874F8}"/>
              </a:ext>
            </a:extLst>
          </p:cNvPr>
          <p:cNvSpPr>
            <a:spLocks noGrp="1"/>
          </p:cNvSpPr>
          <p:nvPr>
            <p:ph type="title"/>
          </p:nvPr>
        </p:nvSpPr>
        <p:spPr>
          <a:xfrm>
            <a:off x="596721" y="-110880"/>
            <a:ext cx="10900353" cy="1325563"/>
          </a:xfrm>
        </p:spPr>
        <p:txBody>
          <a:bodyPr>
            <a:noAutofit/>
          </a:bodyPr>
          <a:lstStyle/>
          <a:p>
            <a:r>
              <a:rPr lang="en-NZ" sz="5400"/>
              <a:t>Crafting a talk – a personal take</a:t>
            </a:r>
          </a:p>
        </p:txBody>
      </p:sp>
      <p:sp>
        <p:nvSpPr>
          <p:cNvPr id="12" name="Oval 11">
            <a:extLst>
              <a:ext uri="{FF2B5EF4-FFF2-40B4-BE49-F238E27FC236}">
                <a16:creationId xmlns:a16="http://schemas.microsoft.com/office/drawing/2014/main" id="{3DA9820E-2A59-4F45-A809-3F93EB9FD94A}"/>
              </a:ext>
            </a:extLst>
          </p:cNvPr>
          <p:cNvSpPr/>
          <p:nvPr/>
        </p:nvSpPr>
        <p:spPr>
          <a:xfrm>
            <a:off x="5331751" y="254659"/>
            <a:ext cx="4548849" cy="651354"/>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5506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2879C5E-E696-1E41-B6C1-2A74671E7D67}"/>
              </a:ext>
            </a:extLst>
          </p:cNvPr>
          <p:cNvPicPr>
            <a:picLocks noChangeAspect="1"/>
          </p:cNvPicPr>
          <p:nvPr/>
        </p:nvPicPr>
        <p:blipFill>
          <a:blip r:embed="rId2"/>
          <a:stretch>
            <a:fillRect/>
          </a:stretch>
        </p:blipFill>
        <p:spPr>
          <a:xfrm>
            <a:off x="4372682" y="2710827"/>
            <a:ext cx="2553500" cy="1436344"/>
          </a:xfrm>
          <a:prstGeom prst="rect">
            <a:avLst/>
          </a:prstGeom>
        </p:spPr>
      </p:pic>
      <p:sp>
        <p:nvSpPr>
          <p:cNvPr id="2" name="Title 1">
            <a:extLst>
              <a:ext uri="{FF2B5EF4-FFF2-40B4-BE49-F238E27FC236}">
                <a16:creationId xmlns:a16="http://schemas.microsoft.com/office/drawing/2014/main" id="{059FECB3-6D6F-D149-A85B-A0C557BA814B}"/>
              </a:ext>
            </a:extLst>
          </p:cNvPr>
          <p:cNvSpPr>
            <a:spLocks noGrp="1"/>
          </p:cNvSpPr>
          <p:nvPr>
            <p:ph type="title"/>
          </p:nvPr>
        </p:nvSpPr>
        <p:spPr/>
        <p:txBody>
          <a:bodyPr/>
          <a:lstStyle/>
          <a:p>
            <a:endParaRPr lang="en-US"/>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16A4A678-255F-9E44-84E0-D262CA1BD4FB}"/>
                  </a:ext>
                </a:extLst>
              </p:cNvPr>
              <p:cNvGraphicFramePr>
                <a:graphicFrameLocks noChangeAspect="1"/>
              </p:cNvGraphicFramePr>
              <p:nvPr>
                <p:extLst>
                  <p:ext uri="{D42A27DB-BD31-4B8C-83A1-F6EECF244321}">
                    <p14:modId xmlns:p14="http://schemas.microsoft.com/office/powerpoint/2010/main" val="923641153"/>
                  </p:ext>
                </p:extLst>
              </p:nvPr>
            </p:nvGraphicFramePr>
            <p:xfrm>
              <a:off x="391632" y="-56589"/>
              <a:ext cx="10515600" cy="6971177"/>
            </p:xfrm>
            <a:graphic>
              <a:graphicData uri="http://schemas.microsoft.com/office/powerpoint/2016/summaryzoom">
                <psuz:summaryZm>
                  <psuz:summaryZmObj sectionId="{63F0C15E-2E85-2044-B01E-6D63759B61F5}">
                    <psuz:zmPr id="{078AEAB0-936E-5847-B492-80F190461AAD}" transitionDur="1000">
                      <p166:blipFill xmlns:p166="http://schemas.microsoft.com/office/powerpoint/2016/6/main">
                        <a:blip r:embed="rId3"/>
                        <a:stretch>
                          <a:fillRect/>
                        </a:stretch>
                      </p166:blipFill>
                      <p166:spPr xmlns:p166="http://schemas.microsoft.com/office/powerpoint/2016/6/main">
                        <a:xfrm>
                          <a:off x="407479" y="705525"/>
                          <a:ext cx="3154680" cy="1774508"/>
                        </a:xfrm>
                        <a:prstGeom prst="rect">
                          <a:avLst/>
                        </a:prstGeom>
                        <a:ln w="3175">
                          <a:solidFill>
                            <a:prstClr val="ltGray"/>
                          </a:solidFill>
                        </a:ln>
                      </p166:spPr>
                    </psuz:zmPr>
                  </psuz:summaryZmObj>
                  <psuz:summaryZmObj sectionId="{E3A19060-02A8-2844-BCBB-0FF75F861CE2}">
                    <psuz:zmPr id="{B7D01E93-121B-BF40-9BCE-5156259E366C}" transitionDur="1000">
                      <p166:blipFill xmlns:p166="http://schemas.microsoft.com/office/powerpoint/2016/6/main">
                        <a:blip r:embed="rId4"/>
                        <a:stretch>
                          <a:fillRect/>
                        </a:stretch>
                      </p166:blipFill>
                      <p166:spPr xmlns:p166="http://schemas.microsoft.com/office/powerpoint/2016/6/main">
                        <a:xfrm>
                          <a:off x="3680460" y="705525"/>
                          <a:ext cx="3154680" cy="1774508"/>
                        </a:xfrm>
                        <a:prstGeom prst="rect">
                          <a:avLst/>
                        </a:prstGeom>
                        <a:ln w="3175">
                          <a:solidFill>
                            <a:prstClr val="ltGray"/>
                          </a:solidFill>
                        </a:ln>
                      </p166:spPr>
                    </psuz:zmPr>
                  </psuz:summaryZmObj>
                  <psuz:summaryZmObj sectionId="{97243FEE-E148-3F44-A8D6-2187C7437946}">
                    <psuz:zmPr id="{55CCDA63-CC64-444E-AF1F-100FF46B9047}" transitionDur="1000">
                      <p166:blipFill xmlns:p166="http://schemas.microsoft.com/office/powerpoint/2016/6/main">
                        <a:blip r:embed="rId5"/>
                        <a:stretch>
                          <a:fillRect/>
                        </a:stretch>
                      </p166:blipFill>
                      <p166:spPr xmlns:p166="http://schemas.microsoft.com/office/powerpoint/2016/6/main">
                        <a:xfrm>
                          <a:off x="6953441" y="705525"/>
                          <a:ext cx="3154680" cy="1774508"/>
                        </a:xfrm>
                        <a:prstGeom prst="rect">
                          <a:avLst/>
                        </a:prstGeom>
                        <a:ln w="3175">
                          <a:solidFill>
                            <a:prstClr val="ltGray"/>
                          </a:solidFill>
                        </a:ln>
                      </p166:spPr>
                    </psuz:zmPr>
                  </psuz:summaryZmObj>
                  <psuz:summaryZmObj sectionId="{1AFAC187-0A96-F74F-BE08-A64F00E89152}">
                    <psuz:zmPr id="{3C7C64EF-8CC1-B44D-88B9-CC58FB279688}" transitionDur="1000">
                      <p166:blipFill xmlns:p166="http://schemas.microsoft.com/office/powerpoint/2016/6/main">
                        <a:blip r:embed="rId6"/>
                        <a:stretch>
                          <a:fillRect/>
                        </a:stretch>
                      </p166:blipFill>
                      <p166:spPr xmlns:p166="http://schemas.microsoft.com/office/powerpoint/2016/6/main">
                        <a:xfrm>
                          <a:off x="407479" y="2598334"/>
                          <a:ext cx="3154680" cy="1774508"/>
                        </a:xfrm>
                        <a:prstGeom prst="rect">
                          <a:avLst/>
                        </a:prstGeom>
                        <a:ln w="3175">
                          <a:solidFill>
                            <a:prstClr val="ltGray"/>
                          </a:solidFill>
                        </a:ln>
                      </p166:spPr>
                    </psuz:zmPr>
                  </psuz:summaryZmObj>
                  <psuz:summaryZmObj sectionId="{F71537FF-F70E-DE42-9D60-1B7B6264E826}" offsetFactorX="-734" offsetFactorY="-106881">
                    <psuz:zmPr id="{30912D9E-AB0D-454F-9004-D384F5C15084}" transitionDur="1000">
                      <p166:blipFill xmlns:p166="http://schemas.microsoft.com/office/powerpoint/2016/6/main">
                        <a:blip r:embed="rId7"/>
                        <a:stretch>
                          <a:fillRect/>
                        </a:stretch>
                      </p166:blipFill>
                      <p166:spPr xmlns:p166="http://schemas.microsoft.com/office/powerpoint/2016/6/main">
                        <a:xfrm>
                          <a:off x="3657311" y="701723"/>
                          <a:ext cx="3154680" cy="1774508"/>
                        </a:xfrm>
                        <a:prstGeom prst="rect">
                          <a:avLst/>
                        </a:prstGeom>
                        <a:ln w="3175">
                          <a:solidFill>
                            <a:prstClr val="ltGray"/>
                          </a:solidFill>
                        </a:ln>
                      </p166:spPr>
                    </psuz:zmPr>
                  </psuz:summaryZmObj>
                  <psuz:summaryZmObj sectionId="{2181DCAA-ED37-EA4F-AA04-45292B0A5FB5}">
                    <psuz:zmPr id="{A8DCFA32-D226-9947-8215-7A0E5556804D}" transitionDur="1000">
                      <p166:blipFill xmlns:p166="http://schemas.microsoft.com/office/powerpoint/2016/6/main">
                        <a:blip r:embed="rId8"/>
                        <a:stretch>
                          <a:fillRect/>
                        </a:stretch>
                      </p166:blipFill>
                      <p166:spPr xmlns:p166="http://schemas.microsoft.com/office/powerpoint/2016/6/main">
                        <a:xfrm>
                          <a:off x="6953441" y="2598334"/>
                          <a:ext cx="3154680" cy="1774508"/>
                        </a:xfrm>
                        <a:prstGeom prst="rect">
                          <a:avLst/>
                        </a:prstGeom>
                        <a:ln w="3175">
                          <a:solidFill>
                            <a:prstClr val="ltGray"/>
                          </a:solidFill>
                        </a:ln>
                      </p166:spPr>
                    </psuz:zmPr>
                  </psuz:summaryZmObj>
                  <psuz:summaryZmObj sectionId="{2F3C7107-AFB2-A043-B7FD-443B4C63CA4B}">
                    <psuz:zmPr id="{2F56F770-899D-674F-BEDC-41AD58256A8F}" transitionDur="1000">
                      <p166:blipFill xmlns:p166="http://schemas.microsoft.com/office/powerpoint/2016/6/main">
                        <a:blip r:embed="rId9"/>
                        <a:stretch>
                          <a:fillRect/>
                        </a:stretch>
                      </p166:blipFill>
                      <p166:spPr xmlns:p166="http://schemas.microsoft.com/office/powerpoint/2016/6/main">
                        <a:xfrm>
                          <a:off x="407479" y="4491143"/>
                          <a:ext cx="3154680" cy="1774508"/>
                        </a:xfrm>
                        <a:prstGeom prst="rect">
                          <a:avLst/>
                        </a:prstGeom>
                        <a:ln w="3175">
                          <a:solidFill>
                            <a:prstClr val="ltGray"/>
                          </a:solidFill>
                        </a:ln>
                      </p166:spPr>
                    </psuz:zmPr>
                  </psuz:summaryZmObj>
                  <psuz:summaryZmObj sectionId="{60BA57E2-E61D-684B-9594-56AEAF58E1EC}">
                    <psuz:zmPr id="{29D83743-8689-9645-BB77-9C097AF43A93}" transitionDur="1000">
                      <p166:blipFill xmlns:p166="http://schemas.microsoft.com/office/powerpoint/2016/6/main">
                        <a:blip r:embed="rId10"/>
                        <a:stretch>
                          <a:fillRect/>
                        </a:stretch>
                      </p166:blipFill>
                      <p166:spPr xmlns:p166="http://schemas.microsoft.com/office/powerpoint/2016/6/main">
                        <a:xfrm>
                          <a:off x="3680460" y="4491143"/>
                          <a:ext cx="3154680" cy="1774508"/>
                        </a:xfrm>
                        <a:prstGeom prst="rect">
                          <a:avLst/>
                        </a:prstGeom>
                        <a:ln w="3175">
                          <a:solidFill>
                            <a:prstClr val="ltGray"/>
                          </a:solidFill>
                        </a:ln>
                      </p166:spPr>
                    </psuz:zmPr>
                  </psuz:summaryZmObj>
                  <psuz:summaryZmObj sectionId="{93D11761-A74A-8D48-8FC2-B9113977C693}" offsetFactorX="-103750" offsetFactorY="-106667">
                    <psuz:zmPr id="{337FF33B-3D18-7A4F-BDDC-18C0C4B9163F}" transitionDur="1000">
                      <p166:blipFill xmlns:p166="http://schemas.microsoft.com/office/powerpoint/2016/6/main">
                        <a:blip r:embed="rId11"/>
                        <a:stretch>
                          <a:fillRect/>
                        </a:stretch>
                      </p166:blipFill>
                      <p166:spPr xmlns:p166="http://schemas.microsoft.com/office/powerpoint/2016/6/main">
                        <a:xfrm>
                          <a:off x="3680460" y="2598335"/>
                          <a:ext cx="3154680" cy="1774508"/>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16A4A678-255F-9E44-84E0-D262CA1BD4FB}"/>
                  </a:ext>
                </a:extLst>
              </p:cNvPr>
              <p:cNvGrpSpPr>
                <a:grpSpLocks noGrp="1" noUngrp="1" noRot="1" noChangeAspect="1" noMove="1" noResize="1"/>
              </p:cNvGrpSpPr>
              <p:nvPr/>
            </p:nvGrpSpPr>
            <p:grpSpPr>
              <a:xfrm>
                <a:off x="391632" y="-56589"/>
                <a:ext cx="10515600" cy="6971177"/>
                <a:chOff x="391632" y="-56589"/>
                <a:chExt cx="10515600" cy="6971177"/>
              </a:xfrm>
            </p:grpSpPr>
            <p:pic>
              <p:nvPicPr>
                <p:cNvPr id="3" name="Picture 3">
                  <a:hlinkClick r:id="rId1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799111" y="648936"/>
                  <a:ext cx="3154680" cy="1774508"/>
                </a:xfrm>
                <a:prstGeom prst="rect">
                  <a:avLst/>
                </a:prstGeom>
                <a:ln w="3175">
                  <a:solidFill>
                    <a:prstClr val="ltGray"/>
                  </a:solidFill>
                </a:ln>
              </p:spPr>
            </p:pic>
            <p:pic>
              <p:nvPicPr>
                <p:cNvPr id="4" name="Picture 4">
                  <a:hlinkClick r:id="rId1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072092" y="648936"/>
                  <a:ext cx="3154680" cy="1774508"/>
                </a:xfrm>
                <a:prstGeom prst="rect">
                  <a:avLst/>
                </a:prstGeom>
                <a:ln w="3175">
                  <a:solidFill>
                    <a:prstClr val="ltGray"/>
                  </a:solidFill>
                </a:ln>
              </p:spPr>
            </p:pic>
            <p:pic>
              <p:nvPicPr>
                <p:cNvPr id="6" name="Picture 6">
                  <a:hlinkClick r:id="rId1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345073" y="648936"/>
                  <a:ext cx="3154680" cy="1774508"/>
                </a:xfrm>
                <a:prstGeom prst="rect">
                  <a:avLst/>
                </a:prstGeom>
                <a:ln w="3175">
                  <a:solidFill>
                    <a:prstClr val="ltGray"/>
                  </a:solidFill>
                </a:ln>
              </p:spPr>
            </p:pic>
            <p:pic>
              <p:nvPicPr>
                <p:cNvPr id="9" name="Picture 9">
                  <a:hlinkClick r:id="rId1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99111" y="2541745"/>
                  <a:ext cx="3154680" cy="1774508"/>
                </a:xfrm>
                <a:prstGeom prst="rect">
                  <a:avLst/>
                </a:prstGeom>
                <a:ln w="3175">
                  <a:solidFill>
                    <a:prstClr val="ltGray"/>
                  </a:solidFill>
                </a:ln>
              </p:spPr>
            </p:pic>
            <p:pic>
              <p:nvPicPr>
                <p:cNvPr id="10" name="Picture 10">
                  <a:hlinkClick r:id="rId1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048943" y="645134"/>
                  <a:ext cx="3154680" cy="1774508"/>
                </a:xfrm>
                <a:prstGeom prst="rect">
                  <a:avLst/>
                </a:prstGeom>
                <a:ln w="3175">
                  <a:solidFill>
                    <a:prstClr val="ltGray"/>
                  </a:solidFill>
                </a:ln>
              </p:spPr>
            </p:pic>
            <p:pic>
              <p:nvPicPr>
                <p:cNvPr id="11" name="Picture 11">
                  <a:hlinkClick r:id="rId1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345073" y="2541745"/>
                  <a:ext cx="3154680" cy="1774508"/>
                </a:xfrm>
                <a:prstGeom prst="rect">
                  <a:avLst/>
                </a:prstGeom>
                <a:ln w="3175">
                  <a:solidFill>
                    <a:prstClr val="ltGray"/>
                  </a:solidFill>
                </a:ln>
              </p:spPr>
            </p:pic>
            <p:pic>
              <p:nvPicPr>
                <p:cNvPr id="12" name="Picture 12">
                  <a:hlinkClick r:id="rId1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9111" y="4434554"/>
                  <a:ext cx="3154680" cy="1774508"/>
                </a:xfrm>
                <a:prstGeom prst="rect">
                  <a:avLst/>
                </a:prstGeom>
                <a:ln w="3175">
                  <a:solidFill>
                    <a:prstClr val="ltGray"/>
                  </a:solidFill>
                </a:ln>
              </p:spPr>
            </p:pic>
            <p:pic>
              <p:nvPicPr>
                <p:cNvPr id="13" name="Picture 13">
                  <a:hlinkClick r:id="rId1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4072092" y="4434554"/>
                  <a:ext cx="3154680" cy="1774508"/>
                </a:xfrm>
                <a:prstGeom prst="rect">
                  <a:avLst/>
                </a:prstGeom>
                <a:ln w="3175">
                  <a:solidFill>
                    <a:prstClr val="ltGray"/>
                  </a:solidFill>
                </a:ln>
              </p:spPr>
            </p:pic>
            <p:pic>
              <p:nvPicPr>
                <p:cNvPr id="14" name="Picture 14">
                  <a:hlinkClick r:id="rId20"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4072092" y="2541746"/>
                  <a:ext cx="3154680" cy="1774508"/>
                </a:xfrm>
                <a:prstGeom prst="rect">
                  <a:avLst/>
                </a:prstGeom>
                <a:ln w="3175">
                  <a:solidFill>
                    <a:prstClr val="ltGray"/>
                  </a:solidFill>
                </a:ln>
              </p:spPr>
            </p:pic>
          </p:grpSp>
        </mc:Fallback>
      </mc:AlternateContent>
      <p:pic>
        <p:nvPicPr>
          <p:cNvPr id="7" name="Picture 6">
            <a:extLst>
              <a:ext uri="{FF2B5EF4-FFF2-40B4-BE49-F238E27FC236}">
                <a16:creationId xmlns:a16="http://schemas.microsoft.com/office/drawing/2014/main" id="{AA03CAD4-DAB1-5B48-949F-93FC3019D485}"/>
              </a:ext>
            </a:extLst>
          </p:cNvPr>
          <p:cNvPicPr>
            <a:picLocks noChangeAspect="1"/>
          </p:cNvPicPr>
          <p:nvPr/>
        </p:nvPicPr>
        <p:blipFill>
          <a:blip r:embed="rId21"/>
          <a:stretch>
            <a:fillRect/>
          </a:stretch>
        </p:blipFill>
        <p:spPr>
          <a:xfrm>
            <a:off x="7504899" y="4407166"/>
            <a:ext cx="1473987" cy="2248970"/>
          </a:xfrm>
          <a:prstGeom prst="rect">
            <a:avLst/>
          </a:prstGeom>
        </p:spPr>
      </p:pic>
      <p:pic>
        <p:nvPicPr>
          <p:cNvPr id="8" name="Picture 7">
            <a:extLst>
              <a:ext uri="{FF2B5EF4-FFF2-40B4-BE49-F238E27FC236}">
                <a16:creationId xmlns:a16="http://schemas.microsoft.com/office/drawing/2014/main" id="{6900B0FD-E99B-5E4D-8B3E-FEC363EEB27B}"/>
              </a:ext>
            </a:extLst>
          </p:cNvPr>
          <p:cNvPicPr>
            <a:picLocks noChangeAspect="1"/>
          </p:cNvPicPr>
          <p:nvPr/>
        </p:nvPicPr>
        <p:blipFill>
          <a:blip r:embed="rId22"/>
          <a:stretch>
            <a:fillRect/>
          </a:stretch>
        </p:blipFill>
        <p:spPr>
          <a:xfrm>
            <a:off x="9157679" y="4407165"/>
            <a:ext cx="1749553" cy="2248971"/>
          </a:xfrm>
          <a:prstGeom prst="rect">
            <a:avLst/>
          </a:prstGeom>
        </p:spPr>
      </p:pic>
    </p:spTree>
    <p:extLst>
      <p:ext uri="{BB962C8B-B14F-4D97-AF65-F5344CB8AC3E}">
        <p14:creationId xmlns:p14="http://schemas.microsoft.com/office/powerpoint/2010/main" val="3514058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389400" y="-4344358"/>
            <a:ext cx="9843644" cy="14999471"/>
          </a:xfrm>
          <a:prstGeom prst="rect">
            <a:avLst/>
          </a:prstGeom>
        </p:spPr>
      </p:pic>
      <p:sp>
        <p:nvSpPr>
          <p:cNvPr id="3" name="Subtitle 2">
            <a:extLst>
              <a:ext uri="{FF2B5EF4-FFF2-40B4-BE49-F238E27FC236}">
                <a16:creationId xmlns:a16="http://schemas.microsoft.com/office/drawing/2014/main" id="{0D6A0DEE-CD50-5443-A544-C03F74E3259A}"/>
              </a:ext>
            </a:extLst>
          </p:cNvPr>
          <p:cNvSpPr>
            <a:spLocks noGrp="1"/>
          </p:cNvSpPr>
          <p:nvPr>
            <p:ph type="subTitle" idx="4294967295"/>
          </p:nvPr>
        </p:nvSpPr>
        <p:spPr>
          <a:xfrm>
            <a:off x="1683020" y="6035711"/>
            <a:ext cx="9144000" cy="1655762"/>
          </a:xfrm>
        </p:spPr>
        <p:txBody>
          <a:bodyPr>
            <a:normAutofit/>
          </a:bodyPr>
          <a:lstStyle/>
          <a:p>
            <a:pPr marL="0" indent="0" algn="ctr">
              <a:spcBef>
                <a:spcPts val="200"/>
              </a:spcBef>
              <a:buNone/>
            </a:pPr>
            <a:r>
              <a:rPr lang="en-US" sz="2400"/>
              <a:t>Niels Kjærgaard</a:t>
            </a:r>
          </a:p>
          <a:p>
            <a:pPr marL="0" indent="0" algn="ctr">
              <a:spcBef>
                <a:spcPts val="200"/>
              </a:spcBef>
              <a:buNone/>
            </a:pPr>
            <a:r>
              <a:rPr lang="en-US" sz="2400"/>
              <a:t>University of Otago</a:t>
            </a:r>
          </a:p>
        </p:txBody>
      </p:sp>
      <p:sp>
        <p:nvSpPr>
          <p:cNvPr id="4" name="Rectangle 3">
            <a:extLst>
              <a:ext uri="{FF2B5EF4-FFF2-40B4-BE49-F238E27FC236}">
                <a16:creationId xmlns:a16="http://schemas.microsoft.com/office/drawing/2014/main" id="{F4E2518D-F1B4-984A-B522-C18FE0615B0E}"/>
              </a:ext>
            </a:extLst>
          </p:cNvPr>
          <p:cNvSpPr/>
          <p:nvPr/>
        </p:nvSpPr>
        <p:spPr>
          <a:xfrm>
            <a:off x="4465144" y="176635"/>
            <a:ext cx="184731" cy="584775"/>
          </a:xfrm>
          <a:prstGeom prst="rect">
            <a:avLst/>
          </a:prstGeom>
          <a:effectLst>
            <a:outerShdw blurRad="50800" dist="38100" dir="2700000" algn="tl" rotWithShape="0">
              <a:prstClr val="black">
                <a:alpha val="40000"/>
              </a:prstClr>
            </a:outerShdw>
          </a:effectLst>
        </p:spPr>
        <p:txBody>
          <a:bodyPr wrap="none">
            <a:spAutoFit/>
          </a:bodyPr>
          <a:lstStyle/>
          <a:p>
            <a:endParaRPr lang="en-US" sz="3200"/>
          </a:p>
        </p:txBody>
      </p:sp>
      <p:sp>
        <p:nvSpPr>
          <p:cNvPr id="10" name="Rectangle 9"/>
          <p:cNvSpPr/>
          <p:nvPr/>
        </p:nvSpPr>
        <p:spPr>
          <a:xfrm>
            <a:off x="-98203" y="0"/>
            <a:ext cx="12290203"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Cloud 4">
            <a:extLst>
              <a:ext uri="{FF2B5EF4-FFF2-40B4-BE49-F238E27FC236}">
                <a16:creationId xmlns:a16="http://schemas.microsoft.com/office/drawing/2014/main" id="{C1E095EB-4351-3945-A50D-6571A2DCF469}"/>
              </a:ext>
            </a:extLst>
          </p:cNvPr>
          <p:cNvSpPr/>
          <p:nvPr/>
        </p:nvSpPr>
        <p:spPr>
          <a:xfrm>
            <a:off x="11748655" y="6553200"/>
            <a:ext cx="207818" cy="180109"/>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D76D07-14E2-F249-8803-6A090063E0B8}"/>
              </a:ext>
            </a:extLst>
          </p:cNvPr>
          <p:cNvPicPr>
            <a:picLocks noChangeAspect="1"/>
          </p:cNvPicPr>
          <p:nvPr/>
        </p:nvPicPr>
        <p:blipFill>
          <a:blip r:embed="rId4"/>
          <a:stretch>
            <a:fillRect/>
          </a:stretch>
        </p:blipFill>
        <p:spPr>
          <a:xfrm>
            <a:off x="5372100" y="2990850"/>
            <a:ext cx="1447800" cy="876300"/>
          </a:xfrm>
          <a:prstGeom prst="rect">
            <a:avLst/>
          </a:prstGeom>
        </p:spPr>
      </p:pic>
      <p:sp>
        <p:nvSpPr>
          <p:cNvPr id="2" name="Title 1">
            <a:extLst>
              <a:ext uri="{FF2B5EF4-FFF2-40B4-BE49-F238E27FC236}">
                <a16:creationId xmlns:a16="http://schemas.microsoft.com/office/drawing/2014/main" id="{425B4F8C-96B5-3E48-94B1-6292BD5874F8}"/>
              </a:ext>
            </a:extLst>
          </p:cNvPr>
          <p:cNvSpPr>
            <a:spLocks noGrp="1"/>
          </p:cNvSpPr>
          <p:nvPr>
            <p:ph type="title"/>
          </p:nvPr>
        </p:nvSpPr>
        <p:spPr>
          <a:xfrm>
            <a:off x="596721" y="-110880"/>
            <a:ext cx="10900353" cy="1325563"/>
          </a:xfrm>
        </p:spPr>
        <p:txBody>
          <a:bodyPr>
            <a:noAutofit/>
          </a:bodyPr>
          <a:lstStyle/>
          <a:p>
            <a:r>
              <a:rPr lang="en-NZ" sz="5400"/>
              <a:t>Crafting a talk – a personal take</a:t>
            </a:r>
          </a:p>
        </p:txBody>
      </p:sp>
      <p:pic>
        <p:nvPicPr>
          <p:cNvPr id="13" name="Picture 12">
            <a:extLst>
              <a:ext uri="{FF2B5EF4-FFF2-40B4-BE49-F238E27FC236}">
                <a16:creationId xmlns:a16="http://schemas.microsoft.com/office/drawing/2014/main" id="{9A5568A8-F96C-7640-999B-003A863CCAF4}"/>
              </a:ext>
            </a:extLst>
          </p:cNvPr>
          <p:cNvPicPr>
            <a:picLocks noChangeAspect="1"/>
          </p:cNvPicPr>
          <p:nvPr/>
        </p:nvPicPr>
        <p:blipFill>
          <a:blip r:embed="rId5"/>
          <a:stretch>
            <a:fillRect/>
          </a:stretch>
        </p:blipFill>
        <p:spPr>
          <a:xfrm rot="554606">
            <a:off x="935934" y="-1817588"/>
            <a:ext cx="15155336" cy="9945931"/>
          </a:xfrm>
          <a:prstGeom prst="rect">
            <a:avLst/>
          </a:prstGeom>
          <a:effectLst>
            <a:outerShdw blurRad="50800" dist="158353" dir="10800000" algn="r" rotWithShape="0">
              <a:prstClr val="black">
                <a:alpha val="40000"/>
              </a:prstClr>
            </a:outerShdw>
          </a:effectLst>
        </p:spPr>
      </p:pic>
      <p:sp>
        <p:nvSpPr>
          <p:cNvPr id="12" name="Oval 11">
            <a:extLst>
              <a:ext uri="{FF2B5EF4-FFF2-40B4-BE49-F238E27FC236}">
                <a16:creationId xmlns:a16="http://schemas.microsoft.com/office/drawing/2014/main" id="{2AD3D91E-8320-BA46-BEA7-432215EC3936}"/>
              </a:ext>
            </a:extLst>
          </p:cNvPr>
          <p:cNvSpPr/>
          <p:nvPr/>
        </p:nvSpPr>
        <p:spPr>
          <a:xfrm rot="20674814">
            <a:off x="2709650" y="3861224"/>
            <a:ext cx="3887325" cy="1805198"/>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41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3EAB-B49C-644C-8D4D-FFA9744F4A2D}"/>
              </a:ext>
            </a:extLst>
          </p:cNvPr>
          <p:cNvSpPr>
            <a:spLocks noGrp="1"/>
          </p:cNvSpPr>
          <p:nvPr>
            <p:ph type="title"/>
          </p:nvPr>
        </p:nvSpPr>
        <p:spPr>
          <a:xfrm>
            <a:off x="254950" y="-18072"/>
            <a:ext cx="10515600" cy="1325563"/>
          </a:xfrm>
        </p:spPr>
        <p:txBody>
          <a:bodyPr/>
          <a:lstStyle/>
          <a:p>
            <a:r>
              <a:rPr lang="en-US"/>
              <a:t>Crafting a good talk begins as soon as you receive the invitation</a:t>
            </a:r>
          </a:p>
        </p:txBody>
      </p:sp>
      <p:pic>
        <p:nvPicPr>
          <p:cNvPr id="5" name="Picture 4">
            <a:extLst>
              <a:ext uri="{FF2B5EF4-FFF2-40B4-BE49-F238E27FC236}">
                <a16:creationId xmlns:a16="http://schemas.microsoft.com/office/drawing/2014/main" id="{EFF15C10-FB6F-D049-ADFF-B824EAABA58B}"/>
              </a:ext>
            </a:extLst>
          </p:cNvPr>
          <p:cNvPicPr>
            <a:picLocks noChangeAspect="1"/>
          </p:cNvPicPr>
          <p:nvPr/>
        </p:nvPicPr>
        <p:blipFill>
          <a:blip r:embed="rId2"/>
          <a:stretch>
            <a:fillRect/>
          </a:stretch>
        </p:blipFill>
        <p:spPr>
          <a:xfrm>
            <a:off x="0" y="1510949"/>
            <a:ext cx="12128500" cy="5283200"/>
          </a:xfrm>
          <a:prstGeom prst="rect">
            <a:avLst/>
          </a:prstGeom>
        </p:spPr>
      </p:pic>
      <p:sp>
        <p:nvSpPr>
          <p:cNvPr id="7" name="TextBox 6">
            <a:extLst>
              <a:ext uri="{FF2B5EF4-FFF2-40B4-BE49-F238E27FC236}">
                <a16:creationId xmlns:a16="http://schemas.microsoft.com/office/drawing/2014/main" id="{9087F5BA-05D8-4846-84CB-B03D5937CF2E}"/>
              </a:ext>
            </a:extLst>
          </p:cNvPr>
          <p:cNvSpPr txBox="1"/>
          <p:nvPr/>
        </p:nvSpPr>
        <p:spPr>
          <a:xfrm>
            <a:off x="2777548" y="6188525"/>
            <a:ext cx="9084675" cy="584775"/>
          </a:xfrm>
          <a:prstGeom prst="rect">
            <a:avLst/>
          </a:prstGeom>
          <a:noFill/>
        </p:spPr>
        <p:txBody>
          <a:bodyPr wrap="square" rtlCol="0">
            <a:spAutoFit/>
          </a:bodyPr>
          <a:lstStyle/>
          <a:p>
            <a:r>
              <a:rPr lang="en-US" sz="3200">
                <a:solidFill>
                  <a:srgbClr val="B50000"/>
                </a:solidFill>
              </a:rPr>
              <a:t>You need to have a message / result/ salient idea !</a:t>
            </a:r>
          </a:p>
        </p:txBody>
      </p:sp>
      <p:sp>
        <p:nvSpPr>
          <p:cNvPr id="8" name="Oval 7">
            <a:extLst>
              <a:ext uri="{FF2B5EF4-FFF2-40B4-BE49-F238E27FC236}">
                <a16:creationId xmlns:a16="http://schemas.microsoft.com/office/drawing/2014/main" id="{C52E4D95-0460-0046-BB1E-7894F87FB9DA}"/>
              </a:ext>
            </a:extLst>
          </p:cNvPr>
          <p:cNvSpPr/>
          <p:nvPr/>
        </p:nvSpPr>
        <p:spPr>
          <a:xfrm>
            <a:off x="11273424" y="1878904"/>
            <a:ext cx="919545" cy="651354"/>
          </a:xfrm>
          <a:prstGeom prst="ellipse">
            <a:avLst/>
          </a:prstGeom>
          <a:noFill/>
          <a:ln w="25400">
            <a:solidFill>
              <a:srgbClr val="B5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2B7CD54-BDA7-7644-985C-BE4592A03BEB}"/>
              </a:ext>
            </a:extLst>
          </p:cNvPr>
          <p:cNvPicPr>
            <a:picLocks noChangeAspect="1"/>
          </p:cNvPicPr>
          <p:nvPr/>
        </p:nvPicPr>
        <p:blipFill>
          <a:blip r:embed="rId3"/>
          <a:stretch>
            <a:fillRect/>
          </a:stretch>
        </p:blipFill>
        <p:spPr>
          <a:xfrm>
            <a:off x="5650642" y="4910780"/>
            <a:ext cx="5626067" cy="1622904"/>
          </a:xfrm>
          <a:prstGeom prst="rect">
            <a:avLst/>
          </a:prstGeom>
        </p:spPr>
      </p:pic>
      <p:sp>
        <p:nvSpPr>
          <p:cNvPr id="12" name="TextBox 11">
            <a:extLst>
              <a:ext uri="{FF2B5EF4-FFF2-40B4-BE49-F238E27FC236}">
                <a16:creationId xmlns:a16="http://schemas.microsoft.com/office/drawing/2014/main" id="{D313256E-E63C-304A-B93C-986B1A9308ED}"/>
              </a:ext>
            </a:extLst>
          </p:cNvPr>
          <p:cNvSpPr txBox="1"/>
          <p:nvPr/>
        </p:nvSpPr>
        <p:spPr>
          <a:xfrm>
            <a:off x="7494835" y="4026817"/>
            <a:ext cx="952393" cy="584775"/>
          </a:xfrm>
          <a:prstGeom prst="rect">
            <a:avLst/>
          </a:prstGeom>
          <a:noFill/>
        </p:spPr>
        <p:txBody>
          <a:bodyPr wrap="square" rtlCol="0">
            <a:spAutoFit/>
          </a:bodyPr>
          <a:lstStyle/>
          <a:p>
            <a:r>
              <a:rPr lang="en-US" sz="3200"/>
              <a:t>No</a:t>
            </a:r>
          </a:p>
        </p:txBody>
      </p:sp>
      <p:sp>
        <p:nvSpPr>
          <p:cNvPr id="13" name="Down Arrow 12">
            <a:extLst>
              <a:ext uri="{FF2B5EF4-FFF2-40B4-BE49-F238E27FC236}">
                <a16:creationId xmlns:a16="http://schemas.microsoft.com/office/drawing/2014/main" id="{AF968CE9-C126-4C4F-9728-AE1CB0878F78}"/>
              </a:ext>
            </a:extLst>
          </p:cNvPr>
          <p:cNvSpPr/>
          <p:nvPr/>
        </p:nvSpPr>
        <p:spPr>
          <a:xfrm>
            <a:off x="7624430" y="4604579"/>
            <a:ext cx="363255" cy="679842"/>
          </a:xfrm>
          <a:prstGeom prst="downArrow">
            <a:avLst/>
          </a:prstGeom>
          <a:solidFill>
            <a:srgbClr val="B5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6E1DAB0B-B398-704C-A597-7CFC31A2B91E}"/>
              </a:ext>
            </a:extLst>
          </p:cNvPr>
          <p:cNvSpPr/>
          <p:nvPr/>
        </p:nvSpPr>
        <p:spPr>
          <a:xfrm>
            <a:off x="10407296" y="4667209"/>
            <a:ext cx="363255" cy="679842"/>
          </a:xfrm>
          <a:prstGeom prst="downArrow">
            <a:avLst/>
          </a:prstGeom>
          <a:solidFill>
            <a:srgbClr val="B5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3E6844BE-560B-9F4E-ABFC-F0F9795F5278}"/>
              </a:ext>
            </a:extLst>
          </p:cNvPr>
          <p:cNvSpPr/>
          <p:nvPr/>
        </p:nvSpPr>
        <p:spPr>
          <a:xfrm rot="5400000">
            <a:off x="6798337" y="5298338"/>
            <a:ext cx="363255" cy="679842"/>
          </a:xfrm>
          <a:prstGeom prst="downArrow">
            <a:avLst/>
          </a:prstGeom>
          <a:solidFill>
            <a:srgbClr val="B5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3B24313-4167-7249-97B3-8F29A2A1343D}"/>
              </a:ext>
            </a:extLst>
          </p:cNvPr>
          <p:cNvSpPr txBox="1"/>
          <p:nvPr/>
        </p:nvSpPr>
        <p:spPr>
          <a:xfrm>
            <a:off x="10294354" y="4051290"/>
            <a:ext cx="952393" cy="584775"/>
          </a:xfrm>
          <a:prstGeom prst="rect">
            <a:avLst/>
          </a:prstGeom>
          <a:noFill/>
        </p:spPr>
        <p:txBody>
          <a:bodyPr wrap="square" rtlCol="0">
            <a:spAutoFit/>
          </a:bodyPr>
          <a:lstStyle/>
          <a:p>
            <a:r>
              <a:rPr lang="en-US" sz="3200"/>
              <a:t>Yes</a:t>
            </a:r>
          </a:p>
        </p:txBody>
      </p:sp>
    </p:spTree>
    <p:extLst>
      <p:ext uri="{BB962C8B-B14F-4D97-AF65-F5344CB8AC3E}">
        <p14:creationId xmlns:p14="http://schemas.microsoft.com/office/powerpoint/2010/main" val="231517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grpId="0" nodeType="clickEffect">
                                  <p:stCondLst>
                                    <p:cond delay="0"/>
                                  </p:stCondLst>
                                  <p:childTnLst>
                                    <p:animMotion origin="layout" path="M -4.16667E-7 4.29344E-17 L -0.66276 0.11505 " pathEditMode="relative" rAng="0" ptsTypes="AA">
                                      <p:cBhvr>
                                        <p:cTn id="13" dur="2000" fill="hold"/>
                                        <p:tgtEl>
                                          <p:spTgt spid="8"/>
                                        </p:tgtEl>
                                        <p:attrNameLst>
                                          <p:attrName>ppt_x</p:attrName>
                                          <p:attrName>ppt_y</p:attrName>
                                        </p:attrNameLst>
                                      </p:cBhvr>
                                      <p:rCtr x="-33138" y="5741"/>
                                    </p:animMotion>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1000" fill="hold"/>
                                        <p:tgtEl>
                                          <p:spTgt spid="5"/>
                                        </p:tgtEl>
                                      </p:cBhvr>
                                      <p:by x="50000" y="50000"/>
                                    </p:animScale>
                                  </p:childTnLst>
                                </p:cTn>
                              </p:par>
                              <p:par>
                                <p:cTn id="18" presetID="0" presetClass="path" presetSubtype="0" fill="hold" nodeType="withEffect">
                                  <p:stCondLst>
                                    <p:cond delay="0"/>
                                  </p:stCondLst>
                                  <p:childTnLst>
                                    <p:animMotion origin="layout" path="M 0.02343 0.06666 L -0.19532 -0.20556 " pathEditMode="relative" rAng="0" ptsTypes="AA">
                                      <p:cBhvr>
                                        <p:cTn id="19" dur="1000" fill="hold"/>
                                        <p:tgtEl>
                                          <p:spTgt spid="5"/>
                                        </p:tgtEl>
                                        <p:attrNameLst>
                                          <p:attrName>ppt_x</p:attrName>
                                          <p:attrName>ppt_y</p:attrName>
                                        </p:attrNameLst>
                                      </p:cBhvr>
                                      <p:rCtr x="-10938" y="-13611"/>
                                    </p:animMotion>
                                  </p:childTnLst>
                                </p:cTn>
                              </p:par>
                              <p:par>
                                <p:cTn id="20" presetID="55" presetClass="exit" presetSubtype="0" fill="hold" grpId="2" nodeType="withEffect">
                                  <p:stCondLst>
                                    <p:cond delay="0"/>
                                  </p:stCondLst>
                                  <p:childTnLst>
                                    <p:anim calcmode="lin" valueType="num">
                                      <p:cBhvr>
                                        <p:cTn id="21" dur="1000"/>
                                        <p:tgtEl>
                                          <p:spTgt spid="8"/>
                                        </p:tgtEl>
                                        <p:attrNameLst>
                                          <p:attrName>ppt_w</p:attrName>
                                        </p:attrNameLst>
                                      </p:cBhvr>
                                      <p:tavLst>
                                        <p:tav tm="0">
                                          <p:val>
                                            <p:strVal val="ppt_w"/>
                                          </p:val>
                                        </p:tav>
                                        <p:tav tm="100000">
                                          <p:val>
                                            <p:strVal val="ppt_w*0.70"/>
                                          </p:val>
                                        </p:tav>
                                      </p:tavLst>
                                    </p:anim>
                                    <p:anim calcmode="lin" valueType="num">
                                      <p:cBhvr>
                                        <p:cTn id="22" dur="1000"/>
                                        <p:tgtEl>
                                          <p:spTgt spid="8"/>
                                        </p:tgtEl>
                                        <p:attrNameLst>
                                          <p:attrName>ppt_h</p:attrName>
                                        </p:attrNameLst>
                                      </p:cBhvr>
                                      <p:tavLst>
                                        <p:tav tm="0">
                                          <p:val>
                                            <p:strVal val="ppt_h"/>
                                          </p:val>
                                        </p:tav>
                                        <p:tav tm="100000">
                                          <p:val>
                                            <p:strVal val="ppt_h"/>
                                          </p:val>
                                        </p:tav>
                                      </p:tavLst>
                                    </p:anim>
                                    <p:animEffect transition="out" filter="fade">
                                      <p:cBhvr>
                                        <p:cTn id="23" dur="1000"/>
                                        <p:tgtEl>
                                          <p:spTgt spid="8"/>
                                        </p:tgtEl>
                                      </p:cBhvr>
                                    </p:animEffect>
                                    <p:set>
                                      <p:cBhvr>
                                        <p:cTn id="24" dur="1" fill="hold">
                                          <p:stCondLst>
                                            <p:cond delay="9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0" nodeType="clickEffect">
                                  <p:stCondLst>
                                    <p:cond delay="0"/>
                                  </p:stCondLst>
                                  <p:childTnLst>
                                    <p:animMotion origin="layout" path="M -6.25E-7 2.59259E-6 L 0.07643 -0.38658 " pathEditMode="relative" rAng="0" ptsTypes="AA">
                                      <p:cBhvr>
                                        <p:cTn id="28" dur="2000" fill="hold"/>
                                        <p:tgtEl>
                                          <p:spTgt spid="7"/>
                                        </p:tgtEl>
                                        <p:attrNameLst>
                                          <p:attrName>ppt_x</p:attrName>
                                          <p:attrName>ppt_y</p:attrName>
                                        </p:attrNameLst>
                                      </p:cBhvr>
                                      <p:rCtr x="3815" y="-19329"/>
                                    </p:animMotion>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right)">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up)">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8" grpId="2" animBg="1"/>
      <p:bldP spid="12" grpId="0"/>
      <p:bldP spid="13" grpId="0" animBg="1"/>
      <p:bldP spid="14" grpId="0" animBg="1"/>
      <p:bldP spid="15"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3EAB-B49C-644C-8D4D-FFA9744F4A2D}"/>
              </a:ext>
            </a:extLst>
          </p:cNvPr>
          <p:cNvSpPr>
            <a:spLocks noGrp="1"/>
          </p:cNvSpPr>
          <p:nvPr>
            <p:ph type="title"/>
          </p:nvPr>
        </p:nvSpPr>
        <p:spPr>
          <a:xfrm>
            <a:off x="172278" y="256592"/>
            <a:ext cx="10515600" cy="1325563"/>
          </a:xfrm>
        </p:spPr>
        <p:txBody>
          <a:bodyPr>
            <a:normAutofit fontScale="90000"/>
          </a:bodyPr>
          <a:lstStyle/>
          <a:p>
            <a:r>
              <a:rPr lang="en-US"/>
              <a:t>Life is short – People’s time is precious:</a:t>
            </a:r>
            <a:br>
              <a:rPr lang="en-US"/>
            </a:br>
            <a:r>
              <a:rPr lang="en-US">
                <a:solidFill>
                  <a:srgbClr val="B50000"/>
                </a:solidFill>
              </a:rPr>
              <a:t>You need give them something valuable to carry from you talk</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4" name="Ink 23">
                <a:extLst>
                  <a:ext uri="{FF2B5EF4-FFF2-40B4-BE49-F238E27FC236}">
                    <a16:creationId xmlns:a16="http://schemas.microsoft.com/office/drawing/2014/main" id="{20DE8402-04A1-E449-8DA9-91A3DAE9C9B6}"/>
                  </a:ext>
                </a:extLst>
              </p14:cNvPr>
              <p14:cNvContentPartPr/>
              <p14:nvPr/>
            </p14:nvContentPartPr>
            <p14:xfrm>
              <a:off x="4241178" y="919373"/>
              <a:ext cx="2521440" cy="54720"/>
            </p14:xfrm>
          </p:contentPart>
        </mc:Choice>
        <mc:Fallback xmlns="">
          <p:pic>
            <p:nvPicPr>
              <p:cNvPr id="24" name="Ink 23">
                <a:extLst>
                  <a:ext uri="{FF2B5EF4-FFF2-40B4-BE49-F238E27FC236}">
                    <a16:creationId xmlns:a16="http://schemas.microsoft.com/office/drawing/2014/main" id="{20DE8402-04A1-E449-8DA9-91A3DAE9C9B6}"/>
                  </a:ext>
                </a:extLst>
              </p:cNvPr>
              <p:cNvPicPr/>
              <p:nvPr/>
            </p:nvPicPr>
            <p:blipFill>
              <a:blip r:embed="rId4"/>
              <a:stretch>
                <a:fillRect/>
              </a:stretch>
            </p:blipFill>
            <p:spPr>
              <a:xfrm>
                <a:off x="4205178" y="883733"/>
                <a:ext cx="2593080" cy="126360"/>
              </a:xfrm>
              <a:prstGeom prst="rect">
                <a:avLst/>
              </a:prstGeom>
            </p:spPr>
          </p:pic>
        </mc:Fallback>
      </mc:AlternateContent>
      <p:sp>
        <p:nvSpPr>
          <p:cNvPr id="25" name="TextBox 24">
            <a:extLst>
              <a:ext uri="{FF2B5EF4-FFF2-40B4-BE49-F238E27FC236}">
                <a16:creationId xmlns:a16="http://schemas.microsoft.com/office/drawing/2014/main" id="{233F3298-50CA-A442-9E81-C663F9E4037B}"/>
              </a:ext>
            </a:extLst>
          </p:cNvPr>
          <p:cNvSpPr txBox="1"/>
          <p:nvPr/>
        </p:nvSpPr>
        <p:spPr>
          <a:xfrm>
            <a:off x="4347412" y="1024509"/>
            <a:ext cx="537053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Tw Cen MT" panose="020B0602020104020603"/>
                <a:ea typeface="+mn-ea"/>
                <a:cs typeface="+mn-cs"/>
              </a:rPr>
              <a:t>one thing</a:t>
            </a:r>
          </a:p>
        </p:txBody>
      </p:sp>
      <p:pic>
        <p:nvPicPr>
          <p:cNvPr id="41988" name="Picture 4" descr="Chaîne du Mont Blanc depuis les Aravis">
            <a:extLst>
              <a:ext uri="{FF2B5EF4-FFF2-40B4-BE49-F238E27FC236}">
                <a16:creationId xmlns:a16="http://schemas.microsoft.com/office/drawing/2014/main" id="{31FB1438-5AC4-7649-AD6D-1F992B001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48623"/>
            <a:ext cx="12192000" cy="23002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A142EAA-767C-0745-9B9E-88D3CABEB935}"/>
                  </a:ext>
                </a:extLst>
              </p:cNvPr>
              <p:cNvGraphicFramePr>
                <a:graphicFrameLocks noChangeAspect="1"/>
              </p:cNvGraphicFramePr>
              <p:nvPr>
                <p:extLst>
                  <p:ext uri="{D42A27DB-BD31-4B8C-83A1-F6EECF244321}">
                    <p14:modId xmlns:p14="http://schemas.microsoft.com/office/powerpoint/2010/main" val="2097956214"/>
                  </p:ext>
                </p:extLst>
              </p:nvPr>
            </p:nvGraphicFramePr>
            <p:xfrm>
              <a:off x="5675086" y="3098863"/>
              <a:ext cx="3048000" cy="1714500"/>
            </p:xfrm>
            <a:graphic>
              <a:graphicData uri="http://schemas.microsoft.com/office/powerpoint/2016/slidezoom">
                <pslz:sldZm>
                  <pslz:sldZmObj sldId="711" cId="1610368295">
                    <pslz:zmPr id="{40EECC68-6BF0-4548-AFB7-C28734CF03D2}"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AA142EAA-767C-0745-9B9E-88D3CABEB935}"/>
                  </a:ext>
                </a:extLst>
              </p:cNvPr>
              <p:cNvPicPr>
                <a:picLocks noGrp="1" noRot="1" noChangeAspect="1" noMove="1" noResize="1" noEditPoints="1" noAdjustHandles="1" noChangeArrowheads="1" noChangeShapeType="1"/>
              </p:cNvPicPr>
              <p:nvPr/>
            </p:nvPicPr>
            <p:blipFill>
              <a:blip r:embed="rId8"/>
              <a:stretch>
                <a:fillRect/>
              </a:stretch>
            </p:blipFill>
            <p:spPr>
              <a:xfrm>
                <a:off x="5675086" y="3098863"/>
                <a:ext cx="3048000" cy="1714500"/>
              </a:xfrm>
              <a:prstGeom prst="rect">
                <a:avLst/>
              </a:prstGeom>
              <a:ln w="3175">
                <a:solidFill>
                  <a:prstClr val="ltGray"/>
                </a:solidFill>
              </a:ln>
            </p:spPr>
          </p:pic>
        </mc:Fallback>
      </mc:AlternateContent>
      <p:sp>
        <p:nvSpPr>
          <p:cNvPr id="7" name="TextBox 6">
            <a:extLst>
              <a:ext uri="{FF2B5EF4-FFF2-40B4-BE49-F238E27FC236}">
                <a16:creationId xmlns:a16="http://schemas.microsoft.com/office/drawing/2014/main" id="{D7B3E9B5-D519-324E-A6A2-3FD8330FD692}"/>
              </a:ext>
            </a:extLst>
          </p:cNvPr>
          <p:cNvSpPr txBox="1"/>
          <p:nvPr/>
        </p:nvSpPr>
        <p:spPr>
          <a:xfrm>
            <a:off x="172277" y="5646239"/>
            <a:ext cx="11582187" cy="584775"/>
          </a:xfrm>
          <a:prstGeom prst="rect">
            <a:avLst/>
          </a:prstGeom>
          <a:noFill/>
        </p:spPr>
        <p:txBody>
          <a:bodyPr wrap="square" rtlCol="0">
            <a:spAutoFit/>
          </a:bodyPr>
          <a:lstStyle/>
          <a:p>
            <a:r>
              <a:rPr lang="en-US" sz="3200" dirty="0">
                <a:solidFill>
                  <a:srgbClr val="B50000"/>
                </a:solidFill>
                <a:latin typeface="Chalkboard" panose="03050602040202020205" pitchFamily="66" charset="77"/>
              </a:rPr>
              <a:t>You are allowed </a:t>
            </a:r>
            <a:r>
              <a:rPr lang="en-US" sz="3200" b="1" dirty="0">
                <a:solidFill>
                  <a:srgbClr val="B50000"/>
                </a:solidFill>
                <a:latin typeface="Chalkboard" panose="03050602040202020205" pitchFamily="66" charset="77"/>
              </a:rPr>
              <a:t>one</a:t>
            </a:r>
            <a:r>
              <a:rPr lang="en-US" sz="3200" dirty="0">
                <a:solidFill>
                  <a:srgbClr val="B50000"/>
                </a:solidFill>
                <a:latin typeface="Chalkboard" panose="03050602040202020205" pitchFamily="66" charset="77"/>
              </a:rPr>
              <a:t> unintelligible slide to make a point</a:t>
            </a:r>
          </a:p>
        </p:txBody>
      </p:sp>
    </p:spTree>
    <p:extLst>
      <p:ext uri="{BB962C8B-B14F-4D97-AF65-F5344CB8AC3E}">
        <p14:creationId xmlns:p14="http://schemas.microsoft.com/office/powerpoint/2010/main" val="2740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125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1988"/>
                                        </p:tgtEl>
                                      </p:cBhvr>
                                    </p:animEffect>
                                    <p:set>
                                      <p:cBhvr>
                                        <p:cTn id="29" dur="1" fill="hold">
                                          <p:stCondLst>
                                            <p:cond delay="499"/>
                                          </p:stCondLst>
                                        </p:cTn>
                                        <p:tgtEl>
                                          <p:spTgt spid="419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P spid="7" grpId="1"/>
    </p:bld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1_OU_powerpoint3_20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FB3130_UO_SMC_Bodyslide">
  <a:themeElements>
    <a:clrScheme name="UO School of Marketing">
      <a:dk1>
        <a:sysClr val="windowText" lastClr="000000"/>
      </a:dk1>
      <a:lt1>
        <a:sysClr val="window" lastClr="FFFFFF"/>
      </a:lt1>
      <a:dk2>
        <a:srgbClr val="1B1B54"/>
      </a:dk2>
      <a:lt2>
        <a:srgbClr val="EEECE1"/>
      </a:lt2>
      <a:accent1>
        <a:srgbClr val="4F81BD"/>
      </a:accent1>
      <a:accent2>
        <a:srgbClr val="EC1622"/>
      </a:accent2>
      <a:accent3>
        <a:srgbClr val="FBB80F"/>
      </a:accent3>
      <a:accent4>
        <a:srgbClr val="0E3A84"/>
      </a:accent4>
      <a:accent5>
        <a:srgbClr val="8ABE2F"/>
      </a:accent5>
      <a:accent6>
        <a:srgbClr val="F7F214"/>
      </a:accent6>
      <a:hlink>
        <a:srgbClr val="0000FF"/>
      </a:hlink>
      <a:folHlink>
        <a:srgbClr val="C100C4"/>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st">
      <a:majorFont>
        <a:latin typeface="Helvetica Neue Light"/>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BD9F8792-9886-CF4E-8863-3D89AA929D2B}" vid="{17BB25D9-CB01-D241-9776-8431BCAAB62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24876</TotalTime>
  <Words>1853</Words>
  <Application>Microsoft Macintosh PowerPoint</Application>
  <PresentationFormat>Widescreen</PresentationFormat>
  <Paragraphs>223</Paragraphs>
  <Slides>60</Slides>
  <Notes>17</Notes>
  <HiddenSlides>2</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60</vt:i4>
      </vt:variant>
    </vt:vector>
  </HeadingPairs>
  <TitlesOfParts>
    <vt:vector size="76" baseType="lpstr">
      <vt:lpstr>Arial</vt:lpstr>
      <vt:lpstr>Arial Rounded MT Bold</vt:lpstr>
      <vt:lpstr>Calibri</vt:lpstr>
      <vt:lpstr>Chalkboard</vt:lpstr>
      <vt:lpstr>Comic Sans MS</vt:lpstr>
      <vt:lpstr>Gill Sans</vt:lpstr>
      <vt:lpstr>Gill Sans MT</vt:lpstr>
      <vt:lpstr>Helvetica Neue</vt:lpstr>
      <vt:lpstr>Helvetica Neue Light</vt:lpstr>
      <vt:lpstr>Minion Pro</vt:lpstr>
      <vt:lpstr>Times New Roman</vt:lpstr>
      <vt:lpstr>Tw Cen MT</vt:lpstr>
      <vt:lpstr>Office Theme</vt:lpstr>
      <vt:lpstr>1_OU_powerpoint3_2013</vt:lpstr>
      <vt:lpstr>2_FB3130_UO_SMC_Bodyslide</vt:lpstr>
      <vt:lpstr>1_Office Theme</vt:lpstr>
      <vt:lpstr>Crafting a talk – a personal take</vt:lpstr>
      <vt:lpstr>Crafting a talk – a personal take</vt:lpstr>
      <vt:lpstr>ELUCIDATING SCATTERING RESONANCES WITH AN ULTRACOLD ATOM COLLIDER</vt:lpstr>
      <vt:lpstr>PowerPoint Presentation</vt:lpstr>
      <vt:lpstr>Crafting a talk – a personal take</vt:lpstr>
      <vt:lpstr>Crafting a talk – a personal take</vt:lpstr>
      <vt:lpstr>Crafting a talk – a personal take</vt:lpstr>
      <vt:lpstr>Crafting a good talk begins as soon as you receive the invitation</vt:lpstr>
      <vt:lpstr>Life is short – People’s time is precious: You need give them something valuable to carry from you talk</vt:lpstr>
      <vt:lpstr>Life is short – People’s time is precious: You need give them something valuable to carry from you talk</vt:lpstr>
      <vt:lpstr>Life is short – People’s time is precious: You need give them something valuable to carry from you talk</vt:lpstr>
      <vt:lpstr>PowerPoint Presentation</vt:lpstr>
      <vt:lpstr>PowerPoint Presentation</vt:lpstr>
      <vt:lpstr>PowerPoint Presentation</vt:lpstr>
      <vt:lpstr>PowerPoint Presentation</vt:lpstr>
      <vt:lpstr>PowerPoint Presentation</vt:lpstr>
      <vt:lpstr>You should aim for making  “assertion-evidence” slides</vt:lpstr>
      <vt:lpstr>PowerPoint Presentation</vt:lpstr>
      <vt:lpstr>You should aim for making  “assertion-evidence” slides</vt:lpstr>
      <vt:lpstr>PowerPoint Presentation</vt:lpstr>
      <vt:lpstr>PowerPoint Presentation</vt:lpstr>
      <vt:lpstr>PowerPoint Presentation</vt:lpstr>
      <vt:lpstr>PowerPoint Presentation</vt:lpstr>
      <vt:lpstr>PowerPoint Presentation</vt:lpstr>
      <vt:lpstr>AE slides can also call for improvement </vt:lpstr>
      <vt:lpstr>AE slides can also call for improvement </vt:lpstr>
      <vt:lpstr>Making an empowerment promise at the beginning of your talk  gives your audience a reason for engaging </vt:lpstr>
      <vt:lpstr>Making an empowerment promise at the beginning of your talk  gives your audience a reason to engage </vt:lpstr>
      <vt:lpstr>Making an empowerment promise at the beginning of your talk  gives your audience a reason to engage </vt:lpstr>
      <vt:lpstr>You can make it personal</vt:lpstr>
      <vt:lpstr>PowerPoint Presentation</vt:lpstr>
      <vt:lpstr>PowerPoint Presentation</vt:lpstr>
      <vt:lpstr>Making it real beyond www stock photos</vt:lpstr>
      <vt:lpstr>Making it real beyond www stock photos</vt:lpstr>
      <vt:lpstr>What could possibly go wrong?</vt:lpstr>
      <vt:lpstr>What could possibly go wrong?</vt:lpstr>
      <vt:lpstr>What could possibly go wrong?</vt:lpstr>
      <vt:lpstr>What could possibly go wrong?</vt:lpstr>
      <vt:lpstr>Try not to get caught up in it but go to plan B gracefully!</vt:lpstr>
      <vt:lpstr>Props</vt:lpstr>
      <vt:lpstr>Props</vt:lpstr>
      <vt:lpstr>Don’t be chained to the lectern</vt:lpstr>
      <vt:lpstr>Acknowledging the contributions from others  </vt:lpstr>
      <vt:lpstr>Acknowledging the contributions from others  </vt:lpstr>
      <vt:lpstr>Acknowledging the contributions from others  </vt:lpstr>
      <vt:lpstr>PowerPoint Presentation</vt:lpstr>
      <vt:lpstr>Not adhering to AE style slides can have fatal consequences</vt:lpstr>
      <vt:lpstr>PowerPoint Presentation</vt:lpstr>
      <vt:lpstr>Do not use keys in graphs</vt:lpstr>
      <vt:lpstr>Do not use keys in graphs</vt:lpstr>
      <vt:lpstr>A talk is a different medium to the journal paper you based it on and people should not read captions</vt:lpstr>
      <vt:lpstr>PowerPoint Presentation</vt:lpstr>
      <vt:lpstr>PowerPoint Presentation</vt:lpstr>
      <vt:lpstr>Compose and memorise you opening sentence(s)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Niels</dc:creator>
  <cp:lastModifiedBy>Niels Kjaergaard</cp:lastModifiedBy>
  <cp:revision>337</cp:revision>
  <cp:lastPrinted>2019-07-08T04:16:31Z</cp:lastPrinted>
  <dcterms:created xsi:type="dcterms:W3CDTF">2019-06-23T14:09:53Z</dcterms:created>
  <dcterms:modified xsi:type="dcterms:W3CDTF">2021-07-15T23:40:08Z</dcterms:modified>
</cp:coreProperties>
</file>